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ppt/ink/inkAction4.xml" ContentType="application/vnd.ms-office.inkAction+xml"/>
  <Override PartName="/ppt/ink/inkAction5.xml" ContentType="application/vnd.ms-office.inkAction+xml"/>
  <Override PartName="/ppt/ink/inkAction6.xml" ContentType="application/vnd.ms-office.inkAction+xml"/>
  <Override PartName="/ppt/ink/inkAction7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6" r:id="rId4"/>
    <p:sldId id="267" r:id="rId5"/>
    <p:sldId id="268" r:id="rId6"/>
    <p:sldId id="269" r:id="rId7"/>
    <p:sldId id="270" r:id="rId8"/>
    <p:sldId id="271" r:id="rId9"/>
    <p:sldId id="273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18-05-14T05:29:12.79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act:action type="add" startTime="63721">
    <iact:property name="dataType"/>
    <iact:actionData xml:id="d0">
      <inkml:trace xmlns:inkml="http://www.w3.org/2003/InkML" xml:id="stk0" contextRef="#ctx0" brushRef="#br0">2593 10760 0,'335'17'104,"-282"1"-95,18-18 1,-19 0 0,37 0 1,-54 18-1,0-18 0,18 17 0,-18-17 0,18 0 0,-17 0 0,17 0 0,-18 0 1,0 0 0,0 0-2,1 0 4,-1 0-3,-17 0 1,17 0-1,18 0 0,-36 0 0,19 0-2,-19 0 4,19 0 0,-1 0-6,-18 0 6,19 0-3,-19 0 2,1 0-1,0 0 0,-1 0-1,19 0 3,-19 0-3,1 0 2,0 0 10,17 0-1,-18 0 2,1 0-3,0 0 2,-1 0-12,1 0 2,0 0-3,-1 0 4,19 0-2,-19 0 0,1 0 1,17 0-1,-17 0-2,-1 0 5,1 0-4,17 0 2,-17 0-1,0 0-1,-1 0 22</inkml:trace>
    </iact:actionData>
  </iact:action>
  <iact:action type="add" startTime="66183">
    <iact:property name="dataType"/>
    <iact:actionData xml:id="d1">
      <inkml:trace xmlns:inkml="http://www.w3.org/2003/InkML" xml:id="stk1" contextRef="#ctx0" brushRef="#br0">2522 15152 0,'18'0'61,"0"0"-52,17 0 1,0 17 2,-17-17-2,17 0-1,0 0 1,18 0 0,-17 0 0,-1 0 0,35 0 1,-17 0-2,-17 0 3,17 0-2,-18 0 0,0 0-1,-17 0 2,17 0-1,-17 0-1,17 0 3,0 0-2,0 0 0,18 0 0,-17 0 0,-19 0 1,1 18-2,17-18 0,-17 0 3,17 0 7,0 0-8,1 0-1,-1 0 0,0 0 0,1 0-1,-19 0 1,1 0 1,-1 0-1,19 0 0,-19 0 1,19 0-2,17 0 2,-18 0-1,0 0-1,0 0 1,-17 0-1,0 0 309,17 0-298,0 0-10,1 0 1,-1 0 0,18 0-3,0 0 4,0 0-3,-1 0 1,1 0 1,-35 0-1,17 0-1,-17 0 3,17 0-3,0 0 0,18 0 3,-35 0-2,17 0-1,-17 0 2,0 0 0,-1 0-2,1 0 1,0 0 11,-1 0 44,1 0-49,-1 0 18</inkml:trace>
    </iact:actionData>
  </iact:action>
  <iact:action type="add" startTime="69159">
    <iact:property name="dataType"/>
    <iact:actionData xml:id="d2">
      <inkml:trace xmlns:inkml="http://www.w3.org/2003/InkML" xml:id="stk2" contextRef="#ctx0" brushRef="#br0">2928 14517 0,'-18'17'71,"18"1"-52,0 0 1,-17-1-7,17 1 8,-18 0-14,1-1 16,17 1 28,0 0-20,0-1 0,0 1-23,0-1 46,0 1-21,0 0 0,0-1-17,0 1-8,0 0 17,0-1-8,17-17 0,-17 18-14,0 0 18,0-1-1,0 1-1,18-18-7,-18 18 10,0-1-2,0 1 9,0-1-9,17-17-10,1 0 31,-18 18-25,18-18 1,-1 0 0,1 0 16,-18 18 0,18-18-16,-1 0-16,1 0 31,0 0-17,-1 0 20,1 0-19,-1 0 1,1 0-1,0 0 1,-1 0-16,1 0 20,0 0 11,-18-18-23,17 18 11,-17-18-10,18 18 0,-18-17 1,0-1 9,0 1-11,0-1 2,0 0 10,18 1-1,-18-19 0,0 19 0,0-1 0,0 0 0,0 1-9,0-1 10,0 0-11,0 1 0,0-1 0,0 1 0,0-1 0,0 0 11,0 1 18,0-1-9,0 0-9,0 1-6,0-1 2,0 0 1,0 1-17,0-1 64,0 1-15,0-1-12,0 0-19,0 1 32,-18-1 0,0 18-30,1 0-11,17-18 10,-18 18-9,0 0 9,1 0 10,-1 0-20,0 0 32,1 0-11,-1 0-11,1 0-9,-1 0 20,18 18 73,-18 0-74,18-1-10,-17 1-11,-1-18 64,18 18-63,0-1 31,-18-17 20,18 18-51,0-1 16,-17-17 352</inkml:trace>
    </iact:actionData>
  </iact:action>
  <iact:action type="add" startTime="77288">
    <iact:property name="dataType"/>
    <iact:actionData xml:id="d3">
      <inkml:trace xmlns:inkml="http://www.w3.org/2003/InkML" xml:id="stk3" contextRef="#ctx0" brushRef="#br0">2787 11307 0,'-18'0'20,"-17"0"1,17 0-1,1 0 1,-1 0-11,0 0 1,18 17-1,-17 1 0,-1-18 18,1 17-25,-1-17 11,0 0 3,18 18-1,-17-18-11,-1 0 7,18 18 4,-18-1 1,18 1 33,0 0-29,0-1-1,0 1-8,0 0 8,0-1 11,0 1-10,0-1-10,0 1 10,0 0-1,18-18-10,0 0 0,-18 17 1,17 1-1,1-18 0,0 18 1,-1-1 10,1 1-12,-1 0 14,1-18-12,0 17-1,17-17 9,-35 18-9,18 0 1,-1-18-1,1 35 0,17-35 0,-17 17 2,0 1-4,17-18 4,0 18 9,0-1-11,1-17 1,-19 0 0,36 0-1,-35 0-2,35 0 4,-18 0-2,-17 0 1,17 0-3,0 0 5,0 0-3,18 0-2,-17 0 4,-1 0-2,0 0 0,-17 18 1,17-18-1,18 0 1,-18 0-1,1 0 0,-19 0 1,19 0-2,-1 0 2,-18 0-1,1 0 0,0 0 1,17 0 0,0 0-1,-17 0-1,0 0 3,34 0-1,-34 0-1,0 0-2,17 0 3,-17 0 1,17 0-3,-17 0 1,-1 0 2,19 0-2,-19 0 0,18 0 1,1 0-1,-19 0 1,36 0-4,-35 0 5,0 0-2,-1 0 1,1 0-1,-1 0 0,1 0 1,17 0-1,-17 0 0,0 0 1,-1 0-2,1 0 12,0 0-11,-1 0 21,1 0 2,17 0-13,-17 0-10,-1-18 1,1 18-1,0 0 1,-1 0-1,1 0 9,0 0 2,-18-17-11,17 17 10,1-18 1,0 0-11,-1 18 11,-17-17-11,18 17 0,-1-18 0,-17 1 1,18 17 8</inkml:trace>
    </iact:actionData>
  </iact:action>
  <iact:action type="add" startTime="80557">
    <iact:property name="dataType"/>
    <iact:actionData xml:id="d4">
      <inkml:trace xmlns:inkml="http://www.w3.org/2003/InkML" xml:id="stk4" contextRef="#ctx0" brushRef="#br0">13141 11077 0,'-53'0'180,"-17"0"-170,-19 0 3,-17 0 0,36 0 3,17 18-15,0-18 15,0 0 0,18 18-15,0-18 16,-1 0-16,19 0 14,-1 0 1,18 17-15,-18-17 7,1 0 17,-1 0-24,1 0 16,-1 0 25,18 18 2,0-1-26,0 1 4,-18 0-12,1 17 10,17-17 1,-18-18-1,18 17-10,0 1 2,0 0 8,-18-1-10,18 1 1,0-1 10,0 1 9,0 0-8,-17-1-12,17 1 1,0 0 9,0-1 2,0 1-12,0 0 10,-18-18-11,18 17 2,0 1-1,0-1 1,0 1-1,0 0 0,0-1 0,0 19 1,0-19 0,0 19-2,0-1 1,0-17 1,18-1 5,-18 18 1,17 1-16,1-19 15,17 19-15,-17-19 14,0 1 2,-1 17-17,18-35 16,-17 35 1,17-17-16,1-18 15,-19 18-15,1-1 14,17-17-11,-17 0 9,17 0 4,0 18-14,18-18 6,0 0 2,0 0 0,0 0-1,-18 0 13,1 0-23,-1 0 17,18 0-16,0 0 14,-18 0 1,0 0-15,1 0 15,16 0 1,-16 0-16,-19 0 16,19 0-16,17 0 13,-1 0 3,1 0-17,-17 0 16,-1 0-13,18 0 11,0 0-8,-18-18 6,36 18 4,-18 0 0,-1-17-15,1 17 15,-17 0-14,-1-18 12,0 18 3,0 0-16,36-18 15,-36 1 0,1 17-15,-1-18 15,0 18-15,-17 0 15,35-17 0,-36-1-15,19 18 15,-1 0 1,-17-18-16,-1 1 14,1-1-14,-1 0 15,1 18 1,0-17-17,-1 17 17,1-18-2,0 0-10,-1 1 24,1 17-12,-18-18-16,18 18 15,-18-17-15,35-1 14,-18 0 2,1 1 0,0-1-14,-1 0 17,1 1 1,0-1-11,-18 0 11,17 18-11,-17-17-1,0-1 12,0 0-10,0 1-1,0-1 10,-17 1 1,-19-19-10,19 36-1,17-17 1,-18-1-1,0 0 0,1 1 12,-1 17-2,1-18-12,-19 0 4,19 1-2,-1-1 1,-17 18-2,17 0 2,0-17-1,-17 17 3,0-18-3,0 18 0,-1-18 2,1 18-2,-18 0 0,0-17 1,0-19-4,18 36 4,-18-17 0,18-19-1,0 36 0,-1 0 0,-17-17 0,36 17-1,-1 0 3,-35-18-1,36 18-2,-19 0 2,1 0-1,0 0 0,-1 0 1,1 0 0,0 0-1,17 0 0,-17 0 1,0-17 0,-1 17-1,1 0-1,17-18 3,-17 0-4,18 18 5,-1 0-3,0 0 21,1 0 10,-1 0-21,0 0 12,1 0-22,17-17 1,-18 17 9,0 0 1</inkml:trace>
    </iact:actionData>
  </iact:action>
  <iact:action type="add" startTime="86484">
    <iact:property name="dataType"/>
    <iact:actionData xml:id="d5">
      <inkml:trace xmlns:inkml="http://www.w3.org/2003/InkML" xml:id="stk5" contextRef="#ctx0" brushRef="#br0">5133 11342 0,'0'17'43,"0"1"-24,0 0-8,-18-18-1,1 35-1,17-17 2,-18 17 0,0 0-1,1-17 1,-1-1-1,18 1 2,0 0-4,-18-1 3,1 1 10,17 0-1,-18-18-9,18 17 0,0 1-1,0 0 0,0-1 0,0 1 1,-17-18-1,17 18 0,0-1 0,0 1 1,0-1 9,0 1-10,0 0 1,0-1 10,17 1-11,-17 0 0,18-18 2,-1 35-3,19-35 2,-1 35-1,-17-17 0,35-1 0,-1 1 1,-34-18-1,17 18 0,1-1 0,-19-17 0,19 0 1,-1 0-1,0 0 0,18 0 1,-18 0-2,1 0 2,-1 0-1,-17 0 0,-1 0 1,1 0 9,-1 0-9,1 0-1,17 0 0,-17 0 0,0 0 1,17 0-2,0 0 2,-17 0 10,17 0-14,-35-17 6,35-1-5,1 18 5,-19-18-3,19-17 1,-1 35-1,0-17 0,-17-1-1,35 0 3,-18-17-3,-17 35 2,17-18-1,0 1 1,-17 17-1,17 0 0,0-18 0,1 0 1,-19 18-4,1-17 6,17 17-3,0 0 10,-35-18 4,18 18-17,0 0 35,-18-17-34,17 17 14,1 0-12,-18-18 1,18 0-1,-1 18 0,-17-17 1,18 17-3,-18-18 14,18 18-13,-18-35 14,17 35-15,-17-18 2,0 0 12,18 1-12,-18-1 11,0 0 0,0-17-10,0 18 9,-18-1-9,-17 0 9,0 1 2,-1-1-13,-17 0 1,36 1 0,-1-1 1,-35 0-2,36 1 2,-1 17-3,-17 0 5,17-35-3,0 35 0,-34-18 1,16 0 0,19 1-1,-19 17 0,1 0-1,17-18 3,1 0-2,-1 18 1,1 0-1,-1 0 1,-17-17-3,17 17 3,0-18 1,1 18-1,-19 0 9,19 0-9,-19 0 7,19-18-6,-1 18-2,-17 0-1,17 0 1,1 0 2,-19 0-2,1 0 0,0 0 1,17 0 0,-17 0-1,17 0 0,-17 0 1,17 0 8,-17 0-7,17 0 10,1 0-12,-1 0 0,1 0 11,17 18 9</inkml:trace>
    </iact:actionData>
  </iact:action>
  <iact:action type="add" startTime="89801">
    <iact:property name="dataType"/>
    <iact:actionData xml:id="d6">
      <inkml:trace xmlns:inkml="http://www.w3.org/2003/InkML" xml:id="stk6" contextRef="#ctx0" brushRef="#br0">10301 11236 0,'-18'0'22,"1"18"-3,-1-1-9,1-17 1,17 18 10,0 0 35,-18-18-40,18 35-15,-18-18 15,1 19 0,17-19-15,-18 19 16,0-36-16,18 17 9,0 1 85,0 0-85,0-1 1,0 1 9,0 17 2,0-17-2,0-1 1,0 1 1,0 0-12,0-1 11,0 1 0,0 0-11,0-1 1,0 1-1,18 0 10,0-1-9,-18 1-1,17-1 11,1 1 0,-18 0-11,18-18 0,-1 17 0,18 1 1,-17 0 10,0-18 0,17 17-11,-17-17 0,-1 18 1,19-18-1,-19 0 1,1 0-1,17 0 1,-17 0 0,-1 0-2,1 0 3,0 0-2,-1 18-1,19-18 2,-19 0-1,1 17 1,17-17-1,-17 0 1,-1 0-1,19 0-1,-19 0 2,1 0-1,17 18 1,1-18 0,-1 17-1,0-17 0,-17 0-1,17 0 4,0 0-4,1 0 2,-1 0 0,0 0-1,18 0-1,-18 0 1,1 0 1,17 0-1,-36 0 1,1 0 0,-1 0-3,36 0 5,-35-17-3,17 17 0,1 0 0,-1 0 1,18 0-1,-18 0 0,0-18 1,-17 18 0,17-17-1,-17-1 0,0 18 0,-1-18 2,1 1 8,-1-1-11,1 18 2,0-18 0,-1 18-1,-17-17 0,18 17 0,-18-18-2,0 0 5,18 18-2,-18-17 19,0-1-9,0-17 1,0-18-13,0 35 0,-18 1 1,18-1 2,0 0 9,0 1-1,0-1 11,-18 18-21,18-18 1,0-17 0,-17 18-1,-1-1 1,18 0-2,0 1 3,-18-1-3,1 18 1,-1-18 1,18 1 0,-17 17-2,-19-18 2,1 18 10,35-18-13,-18 18 4,-17-17-1,0-1 9,-1 1-9,19 17-1,-18-18 0,-1 0 1,1 1 0,-18-1-2,18 0 1,0 18 1,-1-35-1,1 17 1,0 18 0,-1 0-1,1 0 0,0 0 1,0 0-1,-1 0 0,19 0 0,-1 0 0,-17 0 1,17 0 0,-17 0 9,17 0 2,1 0-13,-1 0 2,0 0 10,1 0 10,-1 0-10,0 0-1</inkml:trace>
    </iact:actionData>
  </iact:action>
  <iact:action type="add" startTime="113305">
    <iact:property name="dataType"/>
    <iact:actionData xml:id="d7">
      <inkml:trace xmlns:inkml="http://www.w3.org/2003/InkML" xml:id="stk7" contextRef="#ctx0" brushRef="#br0">2699 12400 0,'-18'0'41,"18"18"-20,-18-18-11,1 17 11,17 1-11,-18 0 11,18-1-1,0 1 2,0 0-13,0-1 12,0 1 11,0 0-11,0-1-12,0 1 99,0-1-93,35-17 7,-35 18-12,18 0 0,0-18 1,17 35-1,-17-35 0,17 35 1,0-17-2,18 17 2,0-17-1,-35-1 1,17 19 0,0-36-1,1 17 0,-19 1 1,1-18-1,-1 18 1,19-1-2,-1-17 2,0 0-1,1 18 1,-19 0-2,36-18 2,-35 0-1,17 0-1,-17 0 2,17 0-1,-17 0 12,17 0-12,-17 0 0,17 0 0,0 0 1,0 0-1,1 0 0,17 0 0,-18 0-1,0 0 2,0 0 0,-17 0-2,35 0 2,-18 0-1,0 0 1,1 0-1,-1 0 0,-17 0 0,17 0 1,0 0 0,1 0-1,-19 0-1,18 0 2,1 0-1,-1 0 1,0 0-2,-17 0 3,0 0-4,-1 0 4,1 0-1,-1 0-3,19 0 2,-1 0 1,-17 0-1,-1 0 1,36 0-2,-35 0 3,-1 0-3,1 0 2,17 0-1,-17-18 2,0 18-4,-1 0 3,1-18 0,0 1 7,17-1-6,-17-17 10,-1 35-13,-17-18 1,18 18 10,-18-18-9,0 1-1,0-1 0,0-17 1,0 17-2,0-17 13,0 17-3,0 1 75,0-1-65,0 0-7,-18 18-1,1-17-10,-1-1 9,18 1-10,-35 17-2,35-18 4,-18 18-3,0-18 3,1 18-3</inkml:trace>
    </iact:actionData>
  </iact:action>
  <iact:action type="add" startTime="115975">
    <iact:property name="dataType"/>
    <iact:actionData xml:id="d8">
      <inkml:trace xmlns:inkml="http://www.w3.org/2003/InkML" xml:id="stk8" contextRef="#ctx0" brushRef="#br0">2681 13494 0,'-18'0'19,"18"17"-7,0 1-2,-17-18 0,17 35 1,0 1 9,0-19-5,0 19 2,0-19 0,0 1-1,0-1-15,0 1 15,17-18-15,-17 35 15,18-35 0,0 18-9,-18 0 5,17-1 3,1 1 1,17 0 4,-17-1-9,0-17-1,17 0 1,-17 18-2,-1-1 2,1-17-1,-1 0 1,1 18-1,0-18 0,-1 0-1,19 0 3,-19 0-2,1 0 1,17 0-3,0 0 4,18 0-3,-17 18 3,-19-18-4,19 0 4,-19 0-4,1 0 4,-1 0 2,19 17 3,17-17-16,-18 0 15,0 0 0,-17 0-15,17 0 15,0 0-15,-17 0 15,17 0 0,1 0 4,-19 0-10,19 0-1,-19 0 3,1 0-3,17 0 2,-17 0 9,-1 0-10,1 0 1,0 0-1,-1 0 11,19 0-10,-1 0-2,-18 0 2,1 0-3,17 0 4,-17 0-2,0 0 0,-1 0 0,1 0 1,0 0-1,35 0 1,-1 0-1,-16 0 1,-1 0-2,0 0 2,-17 0-2,17 0 3,-17 0 295,17 0-296,18 0-2,0 0 1,0 0 2,17 0-2,-17 0 3,0 0-6,-17 0 5,-19 0-3,1-17 2,17 17-3,-35-18 5,18 18-3,17 0-1,-17 0 1,-1 0 0,19-18 0,-19 18 1,1-17-1,-1 17 1,19-18 9,-19 18 1,-17-17-12,0-1 23,0 0 29,0 1-41,0-19-9,0 19 9,0-1 144,-17 0-153,-1 18-2,0-17 13,1-1-2,-1 18-9,1 0 10,-1 0-11,-17 0 11,17-17 10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18-05-14T05:31:43.86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act:action type="add" startTime="70565">
    <iact:property name="dataType"/>
    <iact:actionData xml:id="d0">
      <inkml:trace xmlns:inkml="http://www.w3.org/2003/InkML" xml:id="stk0" contextRef="#ctx0" brushRef="#br0">27323 12224 0,'0'17'66,"-18"-17"-49,0 18-16,18 0 15,-17-18 0,-1 17-15,0 1 15,18 0-15,-35-1 14,18 1 1,-1-18 2,0 35-1,-17-17-16,17-1 4,1-17 6,-1 18 0,0 0 11,-17-18-21,35 17 14,-17 1 2,-1-18-16,0 0 4,18 18 49,-17-1-34,17 1 1,0 0-10,0-1 10,0 1-11,0 17 9,0-17-7,0-1-2,17 1 1,-17 0-1,18-1 1,17 1 9,-17 0 0,-1-1-9,1-17-1,17 35 0,-17-17 1,0-18-1,-1 18 2,1-1-3,0 1 0,17 0 13,-18-18-12,1 17 0,35 1 1,-35 0 0,-1-18-1,19 0 0,-36 17-1,17-17 2,18 0-1,-17 0 0,17 0 0,1 0 1,17 0 5,0 0 2,-18 0-18,18 18 17,-36-18-16,1 0 14,0 0-11,35 0 9,-18 0 2,18 0 2,0 0-16,-18 0 15,18 0-15,-36 0 15,19 0 1,-19 0-15,36 0 13,-17 0-13,17 0 12,-18 0 2,0 0-15,0-18 17,1 1-16,-19 17 11,1 0 4,0-18-16,-1 0 15,18 1 0,-17-19 1,-18 19-15,35-19 13,-17 19 1,0-18 1,-1-1 6,1 36-23,-18-17 13,0-1-3,18 18 1,-18-18-1,0 1-1,0-1 2,0 0-2,0 1 2,0-18-2,0 17 14,0 0-14,0 1 2,0-1 20</inkml:trace>
    </iact:actionData>
  </iact:action>
  <iact:action type="add" startTime="73536">
    <iact:property name="dataType"/>
    <iact:actionData xml:id="d1">
      <inkml:trace xmlns:inkml="http://www.w3.org/2003/InkML" xml:id="stk1" contextRef="#ctx0" brushRef="#br0">3651 13106 0,'-17'17'20,"-1"19"-10,18-1 1,0 18 0,-18-18-1,18-17 1,0 17-1,0-17 1,0 35-1,0-18 1,0 0-2,36-17 2,-19 35-1,19-36 1,-19 1-2,18 0 2,1 17-1,-1 0 1,-17-17-2,17 17 2,-17-17 0,17-1-1,-18 1 0,1 17 1,35-35-1,-18 18 1,18 0-3,0-1 2,-18-17 2,18 18-2,-17-18 1,17 17 0,-1 1-2,19-18 2,-18 0-2,17 0 1,-17 0 1,18 0 0,0 0-2,17 0 3,-35 0-2,0 0 0,-1 0 0,-16 0 1,17 0-2,0 0 2,-1 0-1,1 0 0,0-18 0,-35 18 1,0 0-1,17-17 0,-17-18 0,17 35 1,0-36-2,0 36 2,1-35 0,-1 17 0,0 1-2,0-19 3,-17 1-3,0 18 1,-1-1 0,1 0 1,17 1-1,-35-1 1,36 0-2,-19 1 12,-17-1-10,35 0-2,-35 1 12,0-1-11,18 18 4,-18-35-4,0 17 0,0-17 0,0 17 0,0-35 1,-18 36-4,18-1 3,-17 18 2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18-05-14T05:33:12.17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act:action type="add" startTime="5376">
    <iact:property name="dataType"/>
    <iact:actionData xml:id="d0">
      <inkml:trace xmlns:inkml="http://www.w3.org/2003/InkML" xml:id="stk0" contextRef="#ctx0" brushRef="#br0">2417 3951 0,'17'0'50,"1"0"-39,35 0-2,35 0 3,0 0-3,18 0 2,-18 0-1,0 0 1,1 18-1,-19-18 0,1 0 1,-18 0-1,-1 0 0,1 17-1,-17-17 2,17 0-2,-18 0 3,18 0-2,0 0 0,-18 0 0,0 0-1,-17 0 0,35 0 4,-36 0-3,19 0 1,-1 0-1,0 0 0,18 0 0,-18 0 1,18 0-1,0 0 1,-17 0-1,-1 0-1,18 0 1,0 0 1,17 0-3,-17 0 4,0 0-2,0 0 1,0 0-3,-18 0 4,18 0-3,0 0 2,0 0-1,0 0 1,-18 0-2,18 0 2,-18 0-2,18 0 2,0 0-1,0 0 0,-18 0 1,18 0-1,0 0 0,-18 0 1,-17 0-3,17 0 3,1 0-1,-1 0 1,0 0-1,-17 0 0,17 0 0,-17 0-1,17 0 2,-17 0 0,-1 0-1,19 0 1,-19 0-2,1-17 11,0 17-9,-1 0 336,18 0-327,-17 0-9,17 0-3,-17 0 4,17-18-2,18 18 1,-35-18 7,17 18-17,0 0 10,1 0-1,17 0 0,35-17 0,-18 17 0,1 0 0,-18-18-1,0 18 3,-36 0-2,19 0 0,-1 0-1,0 0 2,0 0-1,-17 0-1,0 0 2</inkml:trace>
    </iact:actionData>
  </iact:action>
  <iact:action type="add" startTime="17336">
    <iact:property name="dataType"/>
    <iact:actionData xml:id="d1">
      <inkml:trace xmlns:inkml="http://www.w3.org/2003/InkML" xml:id="stk1" contextRef="#ctx0" brushRef="#br0">3669 8767 0,'-18'35'31,"18"-18"-10,-17 1-12,17 17 3,-18-17-2,18 35 0,0-18-1,0-17 3,-18-1-2,18 19 1,0-19 11,0 19-12,0-19 0,0 1 0,0 17 0,0-17 0,18 0 1,-18-1 0,0 1 0,18-18 9,-1 0 10,-17 17-10,18 1 0,0-18 3,-18 18-14,17-18 2,1 17 0,-1-17-2,19 18 11,-19-18-9,19 0 12,-19 18-6,1-18-15,17 17 13,0-17 0,-17 0-14,17 18 7,-17-18 18,0 18-25,-1-18 15,19 0-15,-19 0 13,19 17 3,-1-17-16,0 0 15,0 0-15,1 0 14,-19 0-9,19 0 5,-1 0 6,-18 0-1,36 0-15,0 0 16,0 0-16,-18 0 14,18 0 2,-17 0-16,-1 0 14,18 0-12,0-17 11,0-1-9,0 0 7,-18 1 4,0-19 2,-17 1-17,-1 17 4,-17 1 6,0-1 0,0 1-2,0-1 42,0 0-7</inkml:trace>
    </iact:actionData>
  </iact:action>
  <iact:action type="add" startTime="19492">
    <iact:property name="dataType"/>
    <iact:actionData xml:id="d2">
      <inkml:trace xmlns:inkml="http://www.w3.org/2003/InkML" xml:id="stk2" contextRef="#ctx0" brushRef="#br0">3457 10107 0,'0'35'29,"0"-17"-17,0 17-2,18 1 1,-18 16-3,18-16 4,-1-19-1,-17 1 0,18 0-3,-1-1 4,1 1 9,-18 0-11,18-1 0,-1-17 0,19 18 1,-19 0-1,1-1 1,17 1-2,-35-1 2,35 1-1,-17 0 0,17-18 0,1 17 1,17-17-2,-1 0 0,19 0 3,-18 0-2,-18 0 1,18 18-1,0-18 1,18 0 0,-1 0-3,-17 0 4,0 0-2,0 0 1,0 0-1,0 0-1,0 0 2,-18 0 0,0 18 0,1-18-1,-19 0 0,1 0 10,-1 0-7,1 0-3,17 0 0,-17 0-2,0 0 4,-1 0-1,1 0 100,0 0-102,-1 0 14</inkml:trace>
    </iact:actionData>
  </iact:action>
  <iact:action type="add" startTime="21197">
    <iact:property name="dataType"/>
    <iact:actionData xml:id="d3">
      <inkml:trace xmlns:inkml="http://www.w3.org/2003/InkML" xml:id="stk3" contextRef="#ctx0" brushRef="#br0">3457 11465 0,'0'18'41,"0"17"-31,18-17 1,-18 17-1,35 18 0,-17-35 0,17-1 0,0 1 0,1 0 0,-1-1 0,18-17 1,-18 0-1,0 18 0,1 0 0,17-18 0,-18 17 2,0-17-2,18 0-1,-18 0 3,1 0-3,-19 0 1,19 0 0,-1 0 1,18 0-1,0 0 1,0-17-1,-1 17 0,1-18 0,-17 18 0,-1 0 0,0 0 0,18 0 1,0 0-2,18-18 1,-36 18 2,18 0-4,-18 0 5,0 0-5,-17 0 5,17-17-4,-17 17 2,0 0-2,-1-18 3,1 18-3</inkml:trace>
    </iact:actionData>
  </iact:action>
  <iact:action type="add" startTime="22818">
    <iact:property name="dataType"/>
    <iact:actionData xml:id="d4">
      <inkml:trace xmlns:inkml="http://www.w3.org/2003/InkML" xml:id="stk4" contextRef="#ctx0" brushRef="#br0">3493 12418 0,'0'35'51,"17"0"-42,18-17 1,-17 17 1,0 18-1,-1-18 1,1-17-1,-18 17 1,18 1-2,-1-1 12,1-35-11,-18 18-1,18-18 3,-18 35-3,17-35 12,-17 17-10,18-17-1,-1 18 1,1 0-2,0-18 2,17 17 0,18 19-1,-18-36-1,18 17 2,0-17-1,18 0 0,34 0 1,-16-17-1,16-1 0,19-17 1,17 17-1,18-17 1,0 17-2,-18 1 2,-18-1-3,1 18 2,-54-18 2,-17 18-1,0-17-2,-18 17 1,1 0 1,-19 0-2,1 0 3</inkml:trace>
    </iact:actionData>
  </iact:action>
  <iact:action type="add" startTime="26163">
    <iact:property name="dataType"/>
    <iact:actionData xml:id="d5">
      <inkml:trace xmlns:inkml="http://www.w3.org/2003/InkML" xml:id="stk5" contextRef="#ctx0" brushRef="#br0">3722 8484 0,'-18'0'144,"1"0"-93,-1 0-30,18 18-12,-18-18 2,1 18 9,-1-18 1,18 17-11,-18 19 11,18-19 0,-17-17-1,17 18 1,-18-18-10,18 17 20,-18 1 0,18 0-1,-17-1-19,17 1-1,0 0 1,-18-1 10,18 19-1,0-19 0,0 1 0,0-1-11,0 1 13,0 0-1,0-1-11,0 1-1,0 0 12,0-1-10,18 1 8,-18 0-18,17-18 10,1 35-1,0-35 1,-18 17-3,17-17 3,1 18 1,-18 0 2,18-18 3,-1 0 0,-17 17-15,18-17 13,0 18 2,-1-18-8,-17 18 16,18-18-8,-18 17-16,17 1 30,1-18-15,0 18 1,-1-18 0,1 0-16,0 0 20,-1 0 227,-17 17-239,18 1 13,0-18-13,-1 0 11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18-05-14T05:34:01.64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act:action type="add" startTime="13978">
    <iact:property name="dataType"/>
    <iact:actionData xml:id="d0">
      <inkml:trace xmlns:inkml="http://www.w3.org/2003/InkML" xml:id="stk0" contextRef="#ctx0" brushRef="#br0">5256 8643 0,'-17'18'20,"-1"-18"1,0 17 10,1 1-12,17 0-8,-18-1 0,1-17-2,17 18 3,-18 0 8,18-1-9,0 1 10,-18-1-11,18 1 10,0 0-9,-17-1-1,-1-17 0,18 18 1,0 0-1,0-1 22,0 1-13,0 0 3,0-1-14,0 1 5,0-1 7,0 1 0,0 0-9,18-1 10,-18 1-1,17-18-11,-17 18 4,18-1-5,-18 1 4,35-18-2,-35 18 0,35-1-1,-17 1 13,17 0-12,-17-18 0,0 0 0,-1 0 0,19 0 10,-36 17-9,17-17-1,1 0 11,-18 18-11,18-18 0,-1 0 1,1 0-1,-1 0 0,1 0 1,0 17-1,-1-17 1,1 18-1,0-18 0,-1 0 0,19 18 1,-1-18-1,0 17 1,0-17-1,1 0 0,-1 0-1,18 18 6,0 0-4,-18-1-1,0-17-3,18 18 6,0 0-4,18-18 1,-18 17-3,0-17 6,-1 0-3,19 0 0,17 18-1,-17-18 5,-18 0-4,0 0-3,-18 0 4,0 0-2,0 17 0,18-17 2,-17 0 0,17 0-1,-1 0 2,-16 0-3,-1 0 1,-17 0 0,17 18 0,-17-18-1,-1 0 3,1 0-3,-1 0 11,1 0-11,0 0 603,-1 0-590,19 0-1,-19 0-10,1 0-1,17 0 0,-17 0 0,0 0-1,-1 0 3,18 0-2,-17 18 0,17-18 0,1 17 1,-1-17 0,0 0-2,0 0 2,-17 18-1,17-18 0,18 18 0,0-18 0,0 17 0,18-17 1,-18 0-2,0 0 1,-1 0 1,1 18-1,0-18 0,18 0 1,-18 0-1,0 18 0,0-18 0,-1 0 1,1 0-1,0 17-1,0-17 2,0 0 0,0 18-1,-18-18 0,18 0 0,-17 0 1,34 17-1,-35 1 1,18 0-2,-17-1 1,-19 1 0,36 0 1,-18-18-1,-17 17 0,17-17 1,1 0-2,-1 0 1,-17 0 1,-1 0 286,18 0-287,36 0-2,35 0 5,35 0-4,18 0 3,35 0-2,-18 0-1,0 0 1,-34 0 1,16 0 0,-34 0-1,17 0 2,0 0-2,0 0-3,18 0 7,-18 0-4,35 0 0,-34 18-3,-1-18 8,-18 0-6,-35 18 1,18-18 0,0 17-1,17-17-1,-17 0 4,-18 18-2,18-18 0,35 0 1,-35 0-4,18 0 3,-18 0 3,-1 0-4,19-35 2,17 35-1,-18-18 1,1 18-1,-1 0 0,-105 0 296,17 0-294,36 0-3,35-18 1,52 18 0,36 0 1,-17-17-1,17 17 1,0-18-2,-35 0 2,-18 1-1,-18-1 2,36 0-2,-71 18-1,36-35 2,-36 35 0,0-17-1,-17 17 0,-1-18-1,-17 18 3,-18 0-2,18 0 1,0-18-2,-35 18 1,17-17 1,-17 17-1,17 0 0,-17 0 1,-1 0-1,19 0 1,-1-18-3,0 0 4,-17 18-3,17-35 2,0 17-1,-17-17 0,17 18 0,-17-36 1,0 0-3,-1 0 4,-17 18-2,0 17 1,0 0-1,0 1 21,0-1-23,0-17 3,-17 17-1,17 0 0,-18 1 1,18-1 10,-18 0 30,1 1-43,-19-1 5,1-17-3,17 17 1,1-17-2,-1 17 1,-17-17 5,17 0 2,18 17-16,-17 1 7,-1-19 15,0 1-22,1 17 16,17-17-17,-18 35 16,0-18 0,18 1-9,-17 17 4,17-18 5</inkml:trace>
    </iact:actionData>
  </iact:action>
  <iact:action type="add" startTime="42128">
    <iact:property name="dataType"/>
    <iact:actionData xml:id="d1">
      <inkml:trace xmlns:inkml="http://www.w3.org/2003/InkML" xml:id="stk1" contextRef="#ctx0" brushRef="#br0">19068 8696 0,'0'53'31,"0"-35"-14,0-1-1,0 1-16,0 17 18,0-17-17,0-1 13,0 1 3,0 0-16,0-1 14,0 1 2,0 0 1,0-1-17,0 1 13,0 17 3,0-17-9,0 17 4,0-17 2,0 17 2,0-17 1,0 17-1,0-17 1,0-1 16,17-17-16,-17 35-1,0 1 1,0-54 89,0 0-95,0 1-3,36-36 2,-19 0 2,1 35-3,-1 1 1,1-19 1,0 36-1,-18-17 0,17 17 2,-17-18-1,18 18-2,0-18 1,-1 18 0,1-17 1,0-1-1,-1 18 0,1 0 1,0-17 0,-1 17-1,1 0 10,-1 0-9,1 0 10,-18 17 19,0 1-29,0-1-2,0 1 2,0 0-2,0 17 2,0-17 10,0-1-11,0 1 1,0 0 19,0-1-9,0 1-1,0 0-9,0-1-1,0 1 22</inkml:trace>
    </iact:actionData>
  </iact:action>
  <iact:action type="add" startTime="44242">
    <iact:property name="dataType"/>
    <iact:actionData xml:id="d2">
      <inkml:trace xmlns:inkml="http://www.w3.org/2003/InkML" xml:id="stk2" contextRef="#ctx0" brushRef="#br0">19897 8837 0,'0'18'21,"0"-1"-11,0 54 0,0-18 1,0 17 3,0 1 3,0 0-16,0-19 6,0-16 17,0 17-23,0-18 16,0-17-16,0-1 14,0 1 21</inkml:trace>
    </iact:actionData>
  </iact:action>
  <iact:action type="add" startTime="45683">
    <iact:property name="dataType"/>
    <iact:actionData xml:id="d3">
      <inkml:trace xmlns:inkml="http://www.w3.org/2003/InkML" xml:id="stk3" contextRef="#ctx0" brushRef="#br0">18574 8819 0,'-18'18'20,"-17"0"-11,17 17 2,-35 0-1,18-17 1,0 17 0,-1-17-2,19-1 0,17 1 2,-18-18 1,1 0-2,17 18 225,17-18-218,18 35-1,-17 0-15,17-17 5,18 17 5,-17 1 5,16-1 0,-16-18-15,-1 1 17,-17 0-17,-1-18 13,1 0 2</inkml:trace>
    </iact:actionData>
  </iact:action>
  <iact:action type="add" startTime="47220">
    <iact:property name="dataType"/>
    <iact:actionData xml:id="d4">
      <inkml:trace xmlns:inkml="http://www.w3.org/2003/InkML" xml:id="stk4" contextRef="#ctx0" brushRef="#br0">20373 8872 0,'18'36'59,"17"-19"-48,0-17-2,0 18 2,1 0-2,-1-18 2,-17 0-1,-1 0 0,1 17 0,0-17 1,-1 0 10,1 0-1,-18 18 103,-18-1-91,1-17-12,17 18-10,-36 0 1,36-1-1,-17 1 2,-1 0-3,0-1 1,1 1 0,-1 0 1,0-1 10,18 1-11,-17 0 11</inkml:trace>
    </iact:actionData>
  </iact:action>
  <iact:action type="add" startTime="48664">
    <iact:property name="dataType"/>
    <iact:actionData xml:id="d5">
      <inkml:trace xmlns:inkml="http://www.w3.org/2003/InkML" xml:id="stk5" contextRef="#ctx0" brushRef="#br0">21431 8361 0,'0'70'31,"0"19"-21,0-19 0,0 18 0,-17 1 0,-1-37 0,18 1 1,0-17-2,0-19 3,0 1-2,0 17 1,0-17-1,0 17 1,0 0-1,0 1 0,0-1 0</inkml:trace>
    </iact:actionData>
  </iact:action>
  <iact:action type="add" startTime="49668">
    <iact:property name="dataType"/>
    <iact:actionData xml:id="d6">
      <inkml:trace xmlns:inkml="http://www.w3.org/2003/InkML" xml:id="stk6" contextRef="#ctx0" brushRef="#br0">21220 8872 0,'70'0'19,"1"0"-8,35-17-1,-54 17 0,-16 0 0,17 0 1,-18 0-3</inkml:trace>
    </iact:actionData>
  </iact:action>
  <iact:action type="add" startTime="50498">
    <iact:property name="dataType"/>
    <iact:actionData xml:id="d7">
      <inkml:trace xmlns:inkml="http://www.w3.org/2003/InkML" xml:id="stk7" contextRef="#ctx0" brushRef="#br0">21784 9137 0,'18'0'44,"17"0"-27,-17 0-16,-1 0 15,19 0 0,-1 0-15,-18 0 16,1 0-16,0 0 13,-18-18 3,17 1-16,1 17 16,-18-18-7,0 0 33,0 1 59,0-1-72,-18 18-20,1 0 11,-1 0-13,0 0 4,1 0-1,-1 0-3,1 0 102,-1 18-93,0-18 2,18 17-10,0 1 63,0 0-21,0-1-30,0 1-1,0 17 1,18-35-11,0 18 1,-1 0-2,-17-1 2,18-17-1,-1 18-1,1-18 12,0 0-10,-1 0-1,1 0 11,0 0-1,-1 0 31</inkml:trace>
    </iact:actionData>
  </iact:action>
  <iact:action type="add" startTime="52420">
    <iact:property name="dataType"/>
    <iact:actionData xml:id="d8">
      <inkml:trace xmlns:inkml="http://www.w3.org/2003/InkML" xml:id="stk8" contextRef="#ctx0" brushRef="#br0">22401 9031 0,'0'18'21,"53"-1"-4,0 19-15,-17 17 12,-1-36 4,18 19-17,-18-19 14,0 18 2,1-35-17,-19 0 7,18 18 3,-17-18 6,0 18 1,-1-18-16,1 0 6,-18 17 18</inkml:trace>
    </iact:actionData>
  </iact:action>
  <iact:action type="add" startTime="53270">
    <iact:property name="dataType"/>
    <iact:actionData xml:id="d9">
      <inkml:trace xmlns:inkml="http://www.w3.org/2003/InkML" xml:id="stk9" contextRef="#ctx0" brushRef="#br0">22789 9084 0,'-17'0'6,"-1"35"5,-35 1 0,18-1 1,0 18-3,-18-18 2,18 0-3,-1 1 3,1-1 1,35-17-4,-18-18 1</inkml:trace>
    </iact:actionData>
  </iact:action>
  <iact:action type="add" startTime="54411">
    <iact:property name="dataType"/>
    <iact:actionData xml:id="d10">
      <inkml:trace xmlns:inkml="http://www.w3.org/2003/InkML" xml:id="stk10" contextRef="#ctx0" brushRef="#br0">23178 8872 0,'0'0'1,"0"36"5,0-19 5,0 19-2,0-1 14,0-18-12,0 19-2,0-19 2,0 19-1,0-19 0,0 1 0,0 0 0,0-1 0,0 1 11,0 0 207,0-1-211,0 18-7,0-17 13,0 0-22,0-1 82,0 1-65,0 0-17</inkml:trace>
    </iact:actionData>
  </iact:action>
  <iact:action type="add" startTime="55599">
    <iact:property name="dataType"/>
    <iact:actionData xml:id="d11">
      <inkml:trace xmlns:inkml="http://www.w3.org/2003/InkML" xml:id="stk11" contextRef="#ctx0" brushRef="#br0">23125 8961 0,'35'0'10,"-17"0"0,-1 0 1,1 0-1,17 0 1,0 17-1,-17-17-2,0 0 3,-1 0 0,1 0-1,35 0 1,-36 0-1,1 0-1,0 18 2,-1-18 18,1 0-8,0 0-12,-1 0 23</inkml:trace>
    </iact:actionData>
  </iact:action>
  <iact:action type="add" startTime="56557">
    <iact:property name="dataType"/>
    <iact:actionData xml:id="d12">
      <inkml:trace xmlns:inkml="http://www.w3.org/2003/InkML" xml:id="stk12" contextRef="#ctx0" brushRef="#br0">23901 9084 0,'0'18'18,"0"-1"-7,-18-17-1,0 18 2,1 0 9,17-1 30,0 1-40,0 0 9,0-1-10,0 1-1,0-1 1,0 1 26,0 0-16,17-1-10,1-17-2,0 0 12,-1 0 1,1 0-1,0 0 10,-1 0-9,1 0-11,0 0-1,-1 0 2,1 0-2,-1 0 1,1 0 1,0 0 10,-1 0-11,-17-17 11,18 17-11,-18-18 1,0-17 9,0 17 1,0 1-13,0-1 4,-18 0-2,1 18 1,17-17-1,-18 17 1,0 0 92,1 0-83,-1 0 35,1 0-29,-1 0 4,0 0 2,1 0-2,-1 0 10,0 0 12,18-18-31</inkml:trace>
    </iact:actionData>
  </iact:action>
  <iact:action type="add" startTime="58665">
    <iact:property name="dataType"/>
    <iact:actionData xml:id="d13">
      <inkml:trace xmlns:inkml="http://www.w3.org/2003/InkML" xml:id="stk13" contextRef="#ctx0" brushRef="#br0">25453 8872 0,'0'18'20,"-18"-18"-11,-17 35 2,17-17 0,-35 17-1,18-17 0,18 17 0,-19-17 2,-17 17-2,36-17 0,-19 17 0,1-17 0,35-1 1,-17 1-1,17 0 1,17-18 269,1 35-270,35-35-1,0 35 4,0-17-4,-18-18 2,18 17-2,-18 19 1,18-36 0,-18 17 7,18 1-1,0 0-15,-18-18 15,1 17-14,-19-17 13</inkml:trace>
    </iact:actionData>
  </iact:action>
  <iact:action type="add" startTime="60095">
    <iact:property name="dataType"/>
    <iact:actionData xml:id="d14">
      <inkml:trace xmlns:inkml="http://www.w3.org/2003/InkML" xml:id="stk14" contextRef="#ctx0" brushRef="#br0">26458 8749 0,'0'18'30,"-17"17"-13,-19 18 0,-16 53-16,-1 17 14,0 36-12,0-53 11,0-1 2,18-34-14,17 17 13,0-53 2,1 1-16,-1-19 15,18 1-15,0 0 14,0-1 35,-18-17-44</inkml:trace>
    </iact:actionData>
  </iact:action>
  <iact:action type="add" startTime="61234">
    <iact:property name="dataType"/>
    <iact:actionData xml:id="d15">
      <inkml:trace xmlns:inkml="http://www.w3.org/2003/InkML" xml:id="stk15" contextRef="#ctx0" brushRef="#br0">26670 8767 0,'18'17'11,"-18"18"-3,17-17 4,-17 17-2,0 1 1,0-1-1,18 0 0,-18 0-1,0 1 3,0-19 8,0 1-10,0 0 11,0-1-1,0 1 11,0 0-10,18-18 207,-1-18-208,1-17-11,-1 17 3,1-17-3,17 17 2,-35 0 0,18 18 0,-18-17-1,18 17 11,-1 0-1,1 0-10,0 0 11,-1 0-10,1 0-2,17 0 2,-17 0 10,-1 0 62,-17 35-74,0-17 10,18 17-8,-18 0 12,0-17-3,0 17 78,18 1-82,-18-19-15,0 1 5</inkml:trace>
    </iact:actionData>
  </iact:action>
  <iact:action type="add" startTime="63052">
    <iact:property name="dataType"/>
    <iact:actionData xml:id="d16">
      <inkml:trace xmlns:inkml="http://www.w3.org/2003/InkML" xml:id="stk16" contextRef="#ctx0" brushRef="#br0">27393 8802 0,'0'35'20,"0"0"-7,0 1-2,0 17-2,18 17-1,-1-17 6,1 0-7,0 18 5,-18-54-2,0 18 1,0-17-3,0 17 4,0-17-5,0 0 3,0-1 2</inkml:trace>
    </iact:actionData>
  </iact:action>
  <iact:action type="add" startTime="64091">
    <iact:property name="dataType"/>
    <iact:actionData xml:id="d17">
      <inkml:trace xmlns:inkml="http://www.w3.org/2003/InkML" xml:id="stk17" contextRef="#ctx0" brushRef="#br0">27817 8890 0,'17'0'28,"18"0"-6,-17 0-21,0 18 15,35-18 1,0 17-17,17 1 16,-17-18-15,0 18 15,0 17 1,17 0-16,-34-17 14,-19-1-14,-17 1 203,-17 0-194,-19 17 1,1-17-1,0 17-1,0 0 2,-1 0-1,1 1 0,-18-1 0,53-17 0,-18-18 1,18 17-1,0 1 11,-17-18-11,-1 18 0,18-1 1,-17-17-2</inkml:trace>
    </iact:actionData>
  </iact:action>
  <iact:action type="add" startTime="79365">
    <iact:property name="dataType"/>
    <iact:actionData xml:id="d18">
      <inkml:trace xmlns:inkml="http://www.w3.org/2003/InkML" xml:id="stk18" contextRef="#ctx0" brushRef="#br0">6650 11201 0,'53'0'19,"53"0"-8,35 0 0,70 0-1,-34-18-1,34 0 2,36 1 0,-17-1-2,-19-17 3,1 35-2,0 0 1,-18 0-2,-88-18 2,-1 18-1,-52 0 0,-17 0 0,-1 18 2,0 0-2,-17-18-1</inkml:trace>
    </iact:actionData>
  </iact:action>
  <iact:action type="add" startTime="80382">
    <iact:property name="dataType"/>
    <iact:actionData xml:id="d19">
      <inkml:trace xmlns:inkml="http://www.w3.org/2003/InkML" xml:id="stk19" contextRef="#ctx0" brushRef="#br0">6756 11395 0,'17'0'10,"1"0"1,53 17-1,52-17 1,36 0-2,52 0 1,89-17 1,0-1 0,71-17-2,-72 0 1,-52 17 1,0 18 0,-70 0-1,17 0-1,-71 0 2,-35 0 0,-17 0-1,-18 0 0,-18 18 0,-35-1 104,-17-17-82,-1 0-14</inkml:trace>
    </iact:actionData>
  </iact:action>
  <iact:action type="add" startTime="81488">
    <iact:property name="dataType"/>
    <iact:actionData xml:id="d20">
      <inkml:trace xmlns:inkml="http://www.w3.org/2003/InkML" xml:id="stk20" contextRef="#ctx0" brushRef="#br0">7056 11677 0,'17'0'10,"18"0"1,1 0-1,70 0 0,-1 0 0,37 0 1,52 0-1,35-35 0,35 17 0,-34 0 1,17-17-2,-18 17 1,-35 1 1,-35 17 0,-36 0-1,18 0 0,-52 0 0,-37 0 1,-34 17 0</inkml:trace>
    </iact:actionData>
  </iact:action>
  <iact:action type="add" startTime="82711">
    <iact:property name="dataType"/>
    <iact:actionData xml:id="d21">
      <inkml:trace xmlns:inkml="http://www.w3.org/2003/InkML" xml:id="stk21" contextRef="#ctx0" brushRef="#br0">10742 11465 0,'-18'0'29,"-52"36"-19,35-19 1,-18 1 2,0 17 4,18-35-16,-36 35 14,53-17 2,-17-18-16,0 18 16,17-18-2,18 17 1,0 1 201,35 0-201,1 17 2,-1 0-17,0-17 15,36 17-13,-54-17 10,36-18 3,-17 17-15,17 1 15,-18-18-13,-18 0 11,1 0 2,0 0-15</inkml:trace>
    </iact:actionData>
  </iact:action>
  <iact:action type="add" startTime="84044">
    <iact:property name="dataType"/>
    <iact:actionData xml:id="d22">
      <inkml:trace xmlns:inkml="http://www.w3.org/2003/InkML" xml:id="stk22" contextRef="#ctx0" brushRef="#br0">11342 11412 0,'0'53'31,"-35"-17"-21,17-1 0,-17 0 0,17 18 2,-17 0-3,17-35 2,0 17-1,1-35 1,17 18-2,-18-1 2,18 1-1,-17-1 2,-1 19-2,0-1-1,1 0 2,-1 1 1,18-19 10</inkml:trace>
    </iact:actionData>
  </iact:action>
  <iact:action type="add" startTime="85126">
    <iact:property name="dataType"/>
    <iact:actionData xml:id="d23">
      <inkml:trace xmlns:inkml="http://www.w3.org/2003/InkML" xml:id="stk23" contextRef="#ctx0" brushRef="#br0">11536 11712 0,'0'18'19,"0"35"-8,0 0-1,0 17 1,0-17-2,0 0 2,0-18-1,0-17-1</inkml:trace>
    </iact:actionData>
  </iact:action>
  <iact:action type="add" startTime="86106">
    <iact:property name="dataType"/>
    <iact:actionData xml:id="d24">
      <inkml:trace xmlns:inkml="http://www.w3.org/2003/InkML" xml:id="stk24" contextRef="#ctx0" brushRef="#br0">11553 11748 0,'18'0'10,"17"0"11,-17 0 0,0 0-11,-1 0 0,1 0 2,0 0 16,-1 0 27,-17 17 34,0 1-79,0-1 21,0 1-10,-17-18 9,-1 18 22,18-1-31,-18-17 0,1 0-14,-1 0 37,0 0 8,1 0-10,-1 0-33,18 18 1</inkml:trace>
    </iact:actionData>
  </iact:action>
  <iact:action type="add" startTime="87494">
    <iact:property name="dataType"/>
    <iact:actionData xml:id="d25">
      <inkml:trace xmlns:inkml="http://www.w3.org/2003/InkML" xml:id="stk25" contextRef="#ctx0" brushRef="#br0">11942 11483 0,'17'0'10,"1"0"1,-1 18-3,19-18 3,-1 17 0,-17-17 0,-1 18-2,19-18 2,-19 0-1,1 0 1,-1 0-2,1 0 12,0 0-5,-1 0 19,-17 17-6,18-17 13,-36 18 50,1 0-81,-1-1 0,0 1-2,-17 35 2,18-35-1,-1-1-1,0 19 2,-17-19-1,35 1 0,-18-1-1,18 1 3,-35-18-1,35 35-1,-35-17 0,17 17-1,1-17 4,-1 0-4</inkml:trace>
    </iact:actionData>
  </iact:action>
  <iact:action type="add" startTime="126706">
    <iact:property name="dataType"/>
    <iact:actionData xml:id="d26">
      <inkml:trace xmlns:inkml="http://www.w3.org/2003/InkML" xml:id="stk26" contextRef="#ctx0" brushRef="#br0">22066 12136 0,'18'0'66,"35"0"-63,35 0 11,35 0-7,19 0 6,-1 0 0,0 0 3,-18-18-15,18 18 15,-35 0 1,53-18-16,-53 18 16,17-17-16,18 17 14,-35 0-11,-18 0 8,-17 0 5,35 0 0,-18 0-16,35-18 15,-34 18-15,17 0 14,17 0 2,18 0-17,0-18 16,-35 18-14,18-17 12,-19 17 3,1 0-16,0 0 15,-53 0 0,-18 0-15,0 0 16,-17 0-16,0-18 14,-1 18 2,1 0-16</inkml:trace>
    </iact:actionData>
  </iact:action>
  <iact:action type="add" startTime="129180">
    <iact:property name="dataType"/>
    <iact:actionData xml:id="d27">
      <inkml:trace xmlns:inkml="http://www.w3.org/2003/InkML" xml:id="stk27" contextRef="#ctx0" brushRef="#br0">22225 13159 0,'35'0'42,"1"0"-26,34 0 1,36 0-16,35 0 15,0 0-15,0 0 14,36 0 2,-1-18-17,-17 0 7,17 18 19,-17-17-25,-18 17 15,0 0-15,-35 0 15,35 0 0,-35 0-15,17 0 16,-17 17-17,-18-17 15,-35 0 2,36 0-16,-19 0 15,36 0-13,-35 0 10,-19 0 4,-16 0-16,-19 0 15,1 0 1,0 0-1,17 0-15,-17 0 15,-1 0 1,1 0-16,-1 0 69,19 0-60,-19 0 0,1 0 0,0 0 0,-1 0 10,1 0-8</inkml:trace>
    </iact:actionData>
  </iact:action>
  <iact:action type="add" startTime="131212">
    <iact:property name="dataType"/>
    <iact:actionData xml:id="d28">
      <inkml:trace xmlns:inkml="http://www.w3.org/2003/InkML" xml:id="stk28" contextRef="#ctx0" brushRef="#br0">22348 14164 0,'53'0'71,"0"0"-48,36 0-22,34 0 14,36 0-12,-1 0 10,-16 0 4,52 0-16,17 0 15,-52 0 1,17-18-16,-17 18 15,53 0-15,-53 0 8,-18 0 14,-18 0-22,-17 0 15,-35 0-15,-1 0 14,-35 0 2,1 0-16,-19 0 15,1 0-14,0 0 13,-1 0 0,19 0 2,-19-17 0,36 17-16,-18 0 15,1 0-15,-1 0 15,0 0 0,0 0-15,-17 0 15,0 0-15</inkml:trace>
    </iact:actionData>
  </iact:action>
  <iact:action type="add" startTime="133151">
    <iact:property name="dataType"/>
    <iact:actionData xml:id="d29">
      <inkml:trace xmlns:inkml="http://www.w3.org/2003/InkML" xml:id="stk29" contextRef="#ctx0" brushRef="#br0">26441 11377 0,'-18'35'31,"0"1"-20,-17-1 9,35-17-10,-35-1 0,17 18 1,-17-17-1,17 0 0,-17-1 0,35 1 259,0 17-249,35-17-9,-17 17 0,17 1-2,-17-1 1,17 0 1,0-17-2,-17-1 2,35 19-2,18-1 2,-19-17 6,1 17 1,18 18-17,-36-36 15,-17 1-16,-1-18 15</inkml:trace>
    </iact:actionData>
  </iact:action>
  <iact:action type="add" startTime="134568">
    <iact:property name="dataType"/>
    <iact:actionData xml:id="d30">
      <inkml:trace xmlns:inkml="http://www.w3.org/2003/InkML" xml:id="stk30" contextRef="#ctx0" brushRef="#br0">26988 11218 0,'0'53'20,"17"18"-4,1-1 2,-1 19-17,-17-54 4,0 18 8,0-36 1,18 36 3,-18-35-16,18 35 14,-18-18-13,17-17 13,-17-1 1,0 19-15,18-36 82,17 0-64,-17 0-9,0 0 0,17 0 1,-18 0-1,1 0 0,0 0 0,-1 0 11,1 0-11,0 0 0,-1-18 1,1 0-1,-18 1 0,35-18 0,-35-1 0,0 19 0,0-1 1,0 0-1,0 1 1,-17 17 19,-1 0 13,0 0-34,1 0 1,-1-18 11,0 18-12,1 0 2,-1 0 10,0 0 9,1 0 11,-1 0-21,1 0 1,-1 0 0,0 0-10,18 18 50,0-1-29,-17-17-12,17 18 55</inkml:trace>
    </iact:actionData>
  </iact:action>
  <iact:action type="add" startTime="136408">
    <iact:property name="dataType"/>
    <iact:actionData xml:id="d31">
      <inkml:trace xmlns:inkml="http://www.w3.org/2003/InkML" xml:id="stk31" contextRef="#ctx0" brushRef="#br0">27675 11642 0,'0'17'18,"18"19"-8,-18-19 2,0 19-1,0-19 151,0 1-141,0-1-12,0 1 78,0 17-62,0-17-4,0 0-11,0-1 11,0 1-11,0-36 163,0-17-162,0 0-1,0-18 0,0 18 0,0-1 0,0 1 0,0 0 0,0 17 1,18-17 9,-18 17-9,35-17-2,-17 17 2,-1 1 0,1-1-2,0 0 2,-1 18-1,1 0 0,-1 0 0,1 0 1,0 0-1,-1 0 10,1 0 0,0 0 204</inkml:trace>
    </iact:actionData>
  </iact:action>
  <iact:action type="add" startTime="138214">
    <iact:property name="dataType"/>
    <iact:actionData xml:id="d32">
      <inkml:trace xmlns:inkml="http://www.w3.org/2003/InkML" xml:id="stk32" contextRef="#ctx0" brushRef="#br0">28399 11377 0,'17'18'49,"19"17"-29,-1 0-8,18-17-2,17 0 0,18 17 2,18-35-3,-17 0 2,-37 0-1,-16 0 0,-1 0 0,-35 17 168,-18 19-162,-70 17-15,-18 35 14,-17 18 2,-1 17-16,1 1 16,-18 17-16,53-35 14,17-18 1,53-53-15</inkml:trace>
    </iact:actionData>
  </iact:action>
  <iact:action type="add" startTime="139630">
    <iact:property name="dataType"/>
    <iact:actionData xml:id="d33">
      <inkml:trace xmlns:inkml="http://www.w3.org/2003/InkML" xml:id="stk33" contextRef="#ctx0" brushRef="#br0">26829 12753 0,'-36'18'32,"1"-1"-23,-18 36 2,-35 18-1,-18-18 1,36-36-2,-1 19 2,18-1-1,36-35-1,-1 0 3,18 35 206,18-17-213,17 17 7,0 18 4,-17-35-13,35 17 11,-36-18 4,1 1-17,35-18 13,-35 0 3,-1 0-16,1 0 16,-1 0-16,1 0 13,0 0 3,-18 18-17,17-18 28,1 17 15,0-17-33</inkml:trace>
    </iact:actionData>
  </iact:action>
  <iact:action type="add" startTime="141612">
    <iact:property name="dataType"/>
    <iact:actionData xml:id="d34">
      <inkml:trace xmlns:inkml="http://www.w3.org/2003/InkML" xml:id="stk34" contextRef="#ctx0" brushRef="#br0">27005 12771 0,'0'35'10,"0"-18"-1,0 1 1,0 17 1,0 18-1,0-17 0,0-1 0,0 0 1,0-17-2,18 17 1,-18 0 1,17-17 10,-17 0 472,0-1-476,0 1 0,0 0-15,0-1 8,0 18 11,0-17-4,0 0 90</inkml:trace>
    </iact:actionData>
  </iact:action>
  <iact:action type="add" startTime="143062">
    <iact:property name="dataType"/>
    <iact:actionData xml:id="d35">
      <inkml:trace xmlns:inkml="http://www.w3.org/2003/InkML" xml:id="stk35" contextRef="#ctx0" brushRef="#br0">27040 13335 0,'0'18'19,"18"-18"-9,0 0 1,-1 0 0,1 17 10,0-17-12,-1 0 11,1 0-8,0 0 8,-1 0 0,1-17 1,-1 17-11,1-18 22,-18 0-12,18 18-11,-18-17 2,0-1 10,17 18-12,-17-18 1,0 1 11,0-1 40,-17 18-46,17-17 2,-18 17-16,0-18 15,1 0 0,-1 18 2,1 0 3,-1 0 10,18-17-21,-18 17 0,1 0 9,-1 0 3,18-18-11,-18 18-2,1 0 1,17-18 11,-18 18-12</inkml:trace>
    </iact:actionData>
  </iact:action>
  <iact:action type="add" startTime="144470">
    <iact:property name="dataType"/>
    <iact:actionData xml:id="d36">
      <inkml:trace xmlns:inkml="http://www.w3.org/2003/InkML" xml:id="stk36" contextRef="#ctx0" brushRef="#br0">27428 13229 0,'0'18'19,"0"17"3,18-35-12,-18 18 0,0-1 0,0 19 11,18-36-11,-18 17 1,0-34 204,0-19-205,0 1 1,0-18-2,0 18 3,0 0-3,0 17 0,0 0 2,0 1-1,17 17 43,1 0-46,0 0 15,-1 0-11,1 0 6,0 0-15,-1 0 12,1 0 3,17 0-16,-17 0 18,-1 0 3</inkml:trace>
    </iact:actionData>
  </iact:action>
  <iact:action type="add" startTime="145861">
    <iact:property name="dataType"/>
    <iact:actionData xml:id="d37">
      <inkml:trace xmlns:inkml="http://www.w3.org/2003/InkML" xml:id="stk37" contextRef="#ctx0" brushRef="#br0">28205 12965 0,'17'0'61,"19"0"-51,-1 35 0,35-17 2,-34 17-3,52-18 2,-35 19-1,-18-19 0,0 1 1,1-18-1,-1 0 0,-18 0 11,-34 18 130,-18-1-139,-36 36-2,18-18 1,-53 71-2,71-70 2,-36-1-1,71-18-1,-17 1 2</inkml:trace>
    </iact:actionData>
  </iact:action>
  <iact:action type="add" startTime="147881">
    <iact:property name="dataType"/>
    <iact:actionData xml:id="d38">
      <inkml:trace xmlns:inkml="http://www.w3.org/2003/InkML" xml:id="stk38" contextRef="#ctx0" brushRef="#br0">26899 14093 0,'-53'36'51,"18"-1"-38,-18 18-5,-17 0 1,-19 17 1,1 1 2,35-18-3,-17-18 2,52-17-1,1-1 1,-1-17 3,36 0 135,17 0-127,-18 18-12,1-18 1,17 0 0,-17 18-2,17-1 11,1 1-9,-1 0-2,18-1 3,0 1-3,0 17 1,-18-35 1,-18 18 0,1-1-2,0-17 2,-1 0 0,-17 18-2,18-18 1,17 18 10,-17-18 2</inkml:trace>
    </iact:actionData>
  </iact:action>
  <iact:action type="add" startTime="149304">
    <iact:property name="dataType"/>
    <iact:actionData xml:id="d39">
      <inkml:trace xmlns:inkml="http://www.w3.org/2003/InkML" xml:id="stk39" contextRef="#ctx0" brushRef="#br0">27287 14076 0,'0'35'41,"0"0"-30,0 18-2,0-17 1,0 17 1,0-18 0,0 0-1,0-17 1,0-1-1,0 1 1,0 17-3,0 1 2,0-19 1,0 1 1,0 17-2,0-17 10,0-1 11,18-17-21,-18 18 0,0 0 0,18-1 1,-1 1-1,-17 0 1,18-18 10,-18 17-11,35 1 1,-17-18-2,17 0 2,-17 0-1,17 0 0,-17 0-1,-1 0 3,1 0-4,0 0 3,-1 0-1,1 0 2,-18-18-2,18 18 0,-18-17 10,17-1-10,-17 0 1,0-17-1,0 17 0,0-17 11,-17 17 91,-1 18-102,0 0 11,1 0-10,-1 0 30,0 0-20,1 0-11,-1 0-1,0 0 2,1 0 9,-1 18-10,0 0 61</inkml:trace>
    </iact:actionData>
  </iact:action>
  <iact:action type="add" startTime="151094">
    <iact:property name="dataType"/>
    <iact:actionData xml:id="d40">
      <inkml:trace xmlns:inkml="http://www.w3.org/2003/InkML" xml:id="stk40" contextRef="#ctx0" brushRef="#br0">27922 14517 0,'0'17'49,"0"1"-38,0 17 0,18 1-1,-18-19-1,0 19 2,0-1-2,0-18 12,18-17 0,-18 18-10,0 0 18,17-18-8,-17-18 143,0 0-147,0 1-15,0-1 12,0-35 2,0 18-15,0 17 15,0 1 2,0-1 19,18 18-27,0-18 0,-1 1 1,18 17 3,1-18 4,-36 1-2,17 17-13</inkml:trace>
    </iact:actionData>
  </iact:action>
  <iact:action type="add" startTime="152435">
    <iact:property name="dataType"/>
    <iact:actionData xml:id="d41">
      <inkml:trace xmlns:inkml="http://www.w3.org/2003/InkML" xml:id="stk41" contextRef="#ctx0" brushRef="#br0">28557 14288 0,'18'0'30,"35"0"-21,0 17 3,17 1-2,36-1 0,-35 1 0,-36-18 0,0 18-1,1-18 2,-36 35 141,-18 0-129,0 18-22,-35 0 17,18-18-17,-35 36 13,17-18 2,0 0-15,17-18 15,19-17 1</inkml:trace>
    </iact:actionData>
  </iact:action>
</iact:actions>
</file>

<file path=ppt/ink/inkAction5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18-05-14T05:36:36.39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act:action type="add" startTime="17927">
    <iact:property name="dataType"/>
    <iact:actionData xml:id="d0">
      <inkml:trace xmlns:inkml="http://www.w3.org/2003/InkML" xml:id="stk0" contextRef="#ctx0" brushRef="#br0">6985 13600 0,'0'17'30,"0"1"-20,-18 52 0,18-17 1,-17 36-2,17-1 2,-18 0-1,0 0 0,1 36 1,17-19-1,-18-16-1,1-1 1,17-35 8,0 17-2,-18-17-15,0 0 16,18 0-16,-17 0 13,17-18 3,0 1-16,-18-19 15,18 18 1,0 1-17,-18-1 17,18 18-16,0-18 14,0 0 2,0 1-16,0-1 15,0-17-14,0 35 12,0-18 3,0 0-16,0 18 15,0-18 0,18 1-15,-18-1 16,0 0-16,0 18 14,0-35 1,0 17-15,0 0 15,0-17 1,0 35-16,0-18 15,0-17-15,0-1 14,0 1 2,0 0 0,0-1-1,0 1-16,0 17 16,0-17-15,0-1 15,0 1 0,0 0-15</inkml:trace>
    </iact:actionData>
  </iact:action>
  <iact:action type="add" startTime="19707">
    <iact:property name="dataType"/>
    <iact:actionData xml:id="d1">
      <inkml:trace xmlns:inkml="http://www.w3.org/2003/InkML" xml:id="stk1" contextRef="#ctx0" brushRef="#br0">6967 13653 0,'18'0'30,"17"0"-14,1 0 1,52 0-16,71 0 15,105 0-15,18 0 14,159 0 2,-106 0-16,-88 0 15,36 0-14,-19 0 12,-52 0 3,17 0-16,-17 0 15,-1 17-14,-69 1 12,-19-1-8,-17-17 5,-18 0 5,-17 0 1,-36-17-16,-17 17 15,-18-18-15,17 18 268,18 0-259,36 0-1,17-17 2,36 17-1,-36 0 1,35 0-1,1 0 1,-36 0-2,-17 0 2,-18 0-1,-1 0 0,-34 0 1,0 0-1,-1 0 0,19 0 76,-19 0-68,19 0-17,-1 0 14,-18 0-12,1 0 11,17 0-8,-17 0 4,17 0 7,1 0-14,34 0 7,1 0 11,-18 0-20,0 0 14,-36 0 1,18 0 43,-17 0-38,17 0-11,-17 0 9,17 0-8,-17 0 0,0 0-1,-1 0 1,1 0-2,-1 0 3,19 0-4,-1 0 3,0 0 1,-17 0-2,0 0 0,17 0 0,-18 0 0,1 0-1,-18 17 177,-18 18-177,18 18 2,-17 18 0,-18 35-1,-18 35-1,17-18 2,1 18-1,17-17 0,18 17 1,0 0-1,0-35 0,0-35-1,18 34 3,0-16-1,-1 16-2,19-34 2,-36 17-2,0-35 2,0 0 0,0-18-1,0 1 0,0-19 0,0 18 0,0 1 1,17-1-2,-17-17 11,0-1 260,0 36-270,0 0-2,18 53 4,17-36-2,-17 36 0,-1 35 0,1-35 0,0-35 1,-18-18 0,17-18-1,-17-17 1,0 35-1,0-18 0,0-18 0,0 1 1,0 0-2,0-1 84,0 1-76,0 0 0</inkml:trace>
    </iact:actionData>
  </iact:action>
  <iact:action type="add" startTime="23989">
    <iact:property name="dataType"/>
    <iact:actionData xml:id="d2">
      <inkml:trace xmlns:inkml="http://www.w3.org/2003/InkML" xml:id="stk2" contextRef="#ctx0" brushRef="#br0">6862 14711 0,'35'0'50,"18"0"-39,17 0-1,18 0 1,89 0 0,-18 0 0,-1 0 0,54 0-2,-18 0 2,0 17-2,-35-17 2,53 18-1,-18-18-1,-18 0 2,-53 0-1,19 0 1,-1 0-1,0 0 0,-35 0 0,-54 0 0,-16 0 1,-1 0-3,-17 0 4,-1 0-2,1 0 10,17 0 289,18 0-300,53 0 2,35 0 0,18-35-1,35 35 1,-35 0-1,-18 0 0,0 0 2,0-18-2,-18 1 0,1 17 1,-36 0-1,36 0 0,-54 0 1,1 0-1,-18 0 0,0 0 1,-1 0-2,1 17 2,0-17 7,0 0-16,18 0 13,-18 0-11,0 0 8,-18 0-3,18 0 16,0 0-24,-36 0 14,19 0-14,-19 0 21,1 0 61,0 0-52,-1 0 39,1 0-58,-1 0-3,19 0 1,-19 0 2,1 0 5,17 0-15,-17 0 101,0 0-92</inkml:trace>
    </iact:actionData>
  </iact:action>
  <iact:action type="add" startTime="26896">
    <iact:property name="dataType"/>
    <iact:actionData xml:id="d3">
      <inkml:trace xmlns:inkml="http://www.w3.org/2003/InkML" xml:id="stk3" contextRef="#ctx0" brushRef="#br0">8273 14817 0,'0'17'91,"0"19"-80,0 34-1,0 1 1,0 35-1,-18-18 1,0 18-1,18-18 0,0 18 1,0-36-1,0-17 0,0-18-1,0 36 2,0-36-1,0 18 0,0 18 1,0-36 0,0 18-2,0-18 2,-17-17 0,-1 17-2,18-17 3,0-1 2,0 1 3,0 17-16,0-17 15,0 0-15,0-1 14,0 1 1,0 17 2,18-17-15,-18-1 11,0 1 3,0 17-16,0-17 14,0 0 1,0 17-15</inkml:trace>
    </iact:actionData>
  </iact:action>
  <iact:action type="add" startTime="29163">
    <iact:property name="dataType"/>
    <iact:actionData xml:id="d4">
      <inkml:trace xmlns:inkml="http://www.w3.org/2003/InkML" xml:id="stk4" contextRef="#ctx0" brushRef="#br0">10901 14764 0,'0'17'93,"0"1"-83,0 0-1,0-1 2,0 54-1,0 17 1,0-17-2,-18-18 4,18 17-6,-17 1 7,17 34-4,0-34-2,0-36 2,0-17-9,0 17 9,0 1-1,0-1 2,-18 18-2,18 0 2,0 0-2,-18-1 2,18-16-1,-17-1 0,17 0 0,0 1 1,0-1-1,0-18-1,0 19 2,0-1 2,0 0-3,0-17 1,0 0-1,0-1-2,0 1 4,0 0-4,0 17 3,0-18 8,0 19-9,0-1 12,0-17-2,17-1-10,-17 1 1,0 0-1,18-1 1,-18 1 10,0-1-13,0 1 13</inkml:trace>
    </iact:actionData>
  </iact:action>
  <iact:action type="add" startTime="35387">
    <iact:property name="dataType"/>
    <iact:actionData xml:id="d5">
      <inkml:trace xmlns:inkml="http://www.w3.org/2003/InkML" xml:id="stk5" contextRef="#ctx0" brushRef="#br0">8167 14041 0,'0'17'52,"0"1"-31,0-1-11,0 36 0,0-17 0,17 17 1,-17-18 0,0 18 0,18-18-2,-18-17 1,0-1 1,0 19-1,0-19 1,0 1 10,18 0-11,-18-1 1,0 18 9,17-35-9,-17 18 0</inkml:trace>
    </iact:actionData>
  </iact:action>
  <iact:action type="add" startTime="36734">
    <iact:property name="dataType"/>
    <iact:actionData xml:id="d6">
      <inkml:trace xmlns:inkml="http://www.w3.org/2003/InkML" xml:id="stk6" contextRef="#ctx0" brushRef="#br0">8184 14111 0,'18'0'22,"0"0"-13,-1 0 0,1 0 3,0 0-2,-1 0 10,1 0 0,0 0-9,-1 0-1,1 0 12,-1 0 8,-17 18-19,0-1 10,18-17-11,-18 18 0,18-18-1,-18 18 13,0-1 0,0 1-12,0 0 0,0-1 11,0 1-11,-36 17-1,36-17 13,-17-1-11,17 1-3,0 0 4,0-1 40,-18-17-43,1 18 24,17 0-23,-18-18 0,18 17 1,-18 1 20,18 0 39,0-1-69</inkml:trace>
    </iact:actionData>
  </iact:action>
  <iact:action type="add" startTime="38250">
    <iact:property name="dataType"/>
    <iact:actionData xml:id="d7">
      <inkml:trace xmlns:inkml="http://www.w3.org/2003/InkML" xml:id="stk7" contextRef="#ctx0" brushRef="#br0">8855 14129 0,'0'17'8,"0"1"2,0 17 2,0 1-2,0-1 0,0 0 1,0 0-1,0-17 0,0 17 1,0-17-1,0 0-2,0-1-7,0 19 21,0-19-1,0 1 62</inkml:trace>
    </iact:actionData>
  </iact:action>
  <iact:action type="add" startTime="39430">
    <iact:property name="dataType"/>
    <iact:actionData xml:id="d8">
      <inkml:trace xmlns:inkml="http://www.w3.org/2003/InkML" xml:id="stk8" contextRef="#ctx0" brushRef="#br0">9084 14270 0,'35'18'20,"1"-1"-10,-19 18 0,19-17 0,-19 0 0,1-18 2,-18 17-3,17 1 2,-17 0 10,18-18-1,-18 17-10,18-17 11,-1 18-1,-17 0 12,18-18-22,-18 17 10,0-34 125,18-1-135,-18 0 0,17-17 1,1 0-3,0-1 5,-18-16-4,17 16 2,1 19-1,-18-19 0,17 36 0,-17-17 0,18 17 0</inkml:trace>
    </iact:actionData>
  </iact:action>
  <iact:action type="add" startTime="41355">
    <iact:property name="dataType"/>
    <iact:actionData xml:id="d9">
      <inkml:trace xmlns:inkml="http://www.w3.org/2003/InkML" xml:id="stk9" contextRef="#ctx0" brushRef="#br0">7144 15452 0,'0'17'31,"0"19"-14,17-19-1,-17 19-15,36-1 15,-36 0-15,35-17 14,-17 17-10,-18-17 15,17-18 5,-17 17-7,0 1 97,18-18-78</inkml:trace>
    </iact:actionData>
  </iact:action>
  <iact:action type="add" startTime="42410">
    <iact:property name="dataType"/>
    <iact:actionData xml:id="d10">
      <inkml:trace xmlns:inkml="http://www.w3.org/2003/InkML" xml:id="stk10" contextRef="#ctx0" brushRef="#br0">7126 15487 0,'18'0'31,"-1"0"-20,1 0-3,17 0 4,-17 0-2,0 0 1,-1 0-1,1 0 11,0 18 10,-1-1-12,-17 1 2,0 0-1,0-1-9,0 1 9,0-1-1,0 1 3,0 0-6,-17-18 174,17 17-178,0 1 174,-18-18-41,18 18-111,0-1 56,-18-17 53</inkml:trace>
    </iact:actionData>
  </iact:action>
  <iact:action type="add" startTime="44546">
    <iact:property name="dataType"/>
    <iact:actionData xml:id="d11">
      <inkml:trace xmlns:inkml="http://www.w3.org/2003/InkML" xml:id="stk11" contextRef="#ctx0" brushRef="#br0">7320 15346 0,'0'17'10,"0"1"10,18 0-10,-1-1 1,1-17-1,0 36 0,-1-1 11,1-35-11,-18 18 0,18-1 0,-1-17 1,-17 18-1,18 0 0,0-1 21,-1-17-2,-17 18 73</inkml:trace>
    </iact:actionData>
  </iact:action>
  <iact:action type="add" startTime="45548">
    <iact:property name="dataType"/>
    <iact:actionData xml:id="d12">
      <inkml:trace xmlns:inkml="http://www.w3.org/2003/InkML" xml:id="stk12" contextRef="#ctx0" brushRef="#br0">7444 15311 0,'35'17'41,"-35"1"-30,18-18-1,-1 0 0,1 17 0,17 1-2,0-18 13,-35 18-9,18-18-3,0 0 12,-1 0-10,1 0-1,0 0 10,-1 17 1,1-17-11,-1 0 52,-17-17 62,0-36-114,0 35 1,0-17-1,0 0-1,0 17 2,0-17 1</inkml:trace>
    </iact:actionData>
  </iact:action>
  <iact:action type="add" startTime="46996">
    <iact:property name="dataType"/>
    <iact:actionData xml:id="d13">
      <inkml:trace xmlns:inkml="http://www.w3.org/2003/InkML" xml:id="stk13" contextRef="#ctx0" brushRef="#br0">8961 15593 0,'17'17'21,"1"19"-11,-18 17 1,17-36-2,1 19 2,0-1-2,-18-18-8,0 1 9,0 0 0,17-1 1,-17 1-1,0 0 21</inkml:trace>
    </iact:actionData>
  </iact:action>
  <iact:action type="add" startTime="48025">
    <iact:property name="dataType"/>
    <iact:actionData xml:id="d14">
      <inkml:trace xmlns:inkml="http://www.w3.org/2003/InkML" xml:id="stk14" contextRef="#ctx0" brushRef="#br0">8978 15646 0,'0'-18'21,"53"0"0,-18 18-11,1 0 1,-1-17-2,-17 17 2,35 0-2,-36 0 3,1 0-1,-1 0-2,1 0 12,0 0-10,-1 17-2,1 1 13,-18 0-12,18-1-1,-18 1 13,0 0-12,0-1 1,0 1-1,0 0 1,0-1-1,-18 1 0,0-1 10,1-17 1,17 18-13,-18-18 15,0 0-14,1 0 1,-1 0 1,1 0 8,-1 18-17,0-18 13,1 0 1,-1 0 89,18 17-95</inkml:trace>
    </iact:actionData>
  </iact:action>
  <iact:action type="add" startTime="49421">
    <iact:property name="dataType"/>
    <iact:actionData xml:id="d15">
      <inkml:trace xmlns:inkml="http://www.w3.org/2003/InkML" xml:id="stk15" contextRef="#ctx0" brushRef="#br0">9490 15505 0,'17'35'10,"-17"0"0,18-17 1,0 35-3,-1-36 12,-17 1-7,18-18-5,-18 18-6,0-1 8,0 1 0,18 0 1,-1 17-1</inkml:trace>
    </iact:actionData>
  </iact:action>
  <iact:action type="add" startTime="50464">
    <iact:property name="dataType"/>
    <iact:actionData xml:id="d16">
      <inkml:trace xmlns:inkml="http://www.w3.org/2003/InkML" xml:id="stk16" contextRef="#ctx0" brushRef="#br0">9648 15628 0,'18'0'21,"17"18"-12,-35-1 2,36 1 3,-1 0 3,-17-1-17,-1 1 16,1 0 0,0-1-15,-1-17 16,-17-17 182,0-1-182,18-17-15,-18-1 7,17-17 14,-17 18-23,18 0 16</inkml:trace>
    </iact:actionData>
  </iact:action>
  <iact:action type="add" startTime="51899">
    <iact:property name="dataType"/>
    <iact:actionData xml:id="d17">
      <inkml:trace xmlns:inkml="http://www.w3.org/2003/InkML" xml:id="stk17" contextRef="#ctx0" brushRef="#br0">11289 15681 0,'0'18'19,"0"-1"-9,0 19 1,0-19 2,0 18-6,18-17 4,-18 0 3,0-1 3,0 1-16,17 0 15,-17-1 1,0 1 0</inkml:trace>
    </iact:actionData>
  </iact:action>
  <iact:action type="add" startTime="52932">
    <iact:property name="dataType"/>
    <iact:actionData xml:id="d18">
      <inkml:trace xmlns:inkml="http://www.w3.org/2003/InkML" xml:id="stk18" contextRef="#ctx0" brushRef="#br0">11307 15716 0,'17'0'37,"1"0"-21,-1 0-15,1 0 15,0 0 0,-1 0 1,1 0-1,-18 18 1,0 0 1,18-1-17,-18 1 19,0-1 1,0 1 0,0 0-11,0-1 0,0 1 20,0 0 32,-18-18-38,0 17-4,1-17-1,-1 0 2,18 18 8</inkml:trace>
    </iact:actionData>
  </iact:action>
  <iact:action type="add" startTime="54321">
    <iact:property name="dataType"/>
    <iact:actionData xml:id="d19">
      <inkml:trace xmlns:inkml="http://www.w3.org/2003/InkML" xml:id="stk19" contextRef="#ctx0" brushRef="#br0">11589 15646 0,'0'17'20,"0"36"-9,17-17-1,-17 16 1,18-16-2,-18-1 0,0 0 3,18 1-2,-18-19 0</inkml:trace>
    </iact:actionData>
  </iact:action>
  <iact:action type="add" startTime="55686">
    <iact:property name="dataType"/>
    <iact:actionData xml:id="d20">
      <inkml:trace xmlns:inkml="http://www.w3.org/2003/InkML" xml:id="stk20" contextRef="#ctx0" brushRef="#br0">11748 15663 0,'17'0'33,"1"18"-27,-1 0 4,-17-1 8,18-17-2,-18 18-15,18 0 14,-1-1-13,-17 1 13,0-1-10,18-17 6,-18 18 6,18-18 0,-1 0 290,-17 18-297,18-18 1,-18 17-1,18 1 52,-18 0 32,17-18-85,-17 17 11,18-17 23,-18-35 68,0 17-90,0 1-13,0-1 13,0 0-10,0 1-1,0-18 12,0 17-3,17 0 1,-17 1 123,0-1-132,0 0-1,0 1 11,0-1-12</inkml:trace>
    </iact:actionData>
  </iact:action>
</iact:actions>
</file>

<file path=ppt/ink/inkAction6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18-05-14T05:37:52.26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act:action type="add" startTime="4848">
    <iact:property name="dataType"/>
    <iact:actionData xml:id="d0">
      <inkml:trace xmlns:inkml="http://www.w3.org/2003/InkML" xml:id="stk0" contextRef="#ctx0" brushRef="#br0">10724 10495 0,'36'0'73,"17"0"-64,0 0 2,123 0 10,-88 0-12,18 0 2,-35 0-2,-19 0 3,19 0-2,-18 0 0,0 0 0,0-17 1,0 17-2,-18-18 2,0 18-1,1-18 0,-1 18 0,18 0 1,-18 0-1,18 0 1,-18 0-3,0 0 4,1 0-3,-19 0 2,19 0-1,-1 0 1,0 0-1,0 0 0,18 0 0,18-17-1,-36 17 2,1 0 0,16 0 2,-34 0 4,35 0-16,-18 0 15,1 0 0,-1 0-15,0 0 15,0 0-15,-17 0 14,0 0 2,-1 0-16,1 0 18,0 17-11,-1-17 3</inkml:trace>
    </iact:actionData>
  </iact:action>
  <iact:action type="add" startTime="7253">
    <iact:property name="dataType"/>
    <iact:actionData xml:id="d1">
      <inkml:trace xmlns:inkml="http://www.w3.org/2003/InkML" xml:id="stk1" contextRef="#ctx0" brushRef="#br0">13441 7726 0,'-18'17'20,"-52"19"-9,17 17-2,-35 0 2,35 0 0,-36-1-2,19 19 2,17-18 1,-18 17-3,18-34 1,18 34 0,0-34 0,17-1 0,1 0 1,17-17-1,-18-1 1,18 36-2,0 0 2,0-17-1,-18 34 1,1-35-1,17 1 1,0-19-2,0 19 0,0-19 12,0 1-11,0-1 1,0 19-1,0-1 0,0-17 0,0-1 0,0 1 0</inkml:trace>
    </iact:actionData>
  </iact:action>
  <iact:action type="add" startTime="8468">
    <iact:property name="dataType"/>
    <iact:actionData xml:id="d2">
      <inkml:trace xmlns:inkml="http://www.w3.org/2003/InkML" xml:id="stk2" contextRef="#ctx0" brushRef="#br0">12488 8908 0,'36'0'20,"-1"17"-8,0 1-2,-17 0 0,-1-18 3,-17 17-3,18-17 131,17 0-131,1 18 1,-19-1-1,19-17 0,-19 0 10,-17 18 83,18-18-95,-18 18-7,0-1 31</inkml:trace>
    </iact:actionData>
  </iact:action>
  <iact:action type="add" startTime="9777">
    <iact:property name="dataType"/>
    <iact:actionData xml:id="d3">
      <inkml:trace xmlns:inkml="http://www.w3.org/2003/InkML" xml:id="stk3" contextRef="#ctx0" brushRef="#br0">12524 8925 0,'0'18'42,"0"0"-32,0 34 0,0-34 1,-18 17-1,0 18 1,18-17 0,0-1-1,0 0 0,-17 0-1,17-17 3,0 0-4,0-1 3,-18 1-1,18 0 11,0-1-12,0 1 13,18-18 140,-1 0-150,-17-18-2,18 18 1,-18-17-1,18 17 1,-1-18-1,1 18 1,-18-18-1,18 1 1,17-1 9,-35 0-11,17-17 2,1 18-2,-18-1 3,18 0-3,-18 1 2,17 17-1,1-18 1,0 18 9,-18-18 0,17 18 10,1-17 14,-18-1-38,18 18 5,-1 0 56,-17-18-50,0 1 178,0-1-70</inkml:trace>
    </iact:actionData>
  </iact:action>
  <iact:action type="add" startTime="12771">
    <iact:property name="dataType"/>
    <iact:actionData xml:id="d4">
      <inkml:trace xmlns:inkml="http://www.w3.org/2003/InkML" xml:id="stk4" contextRef="#ctx0" brushRef="#br0">6579 9666 0,'-17'18'20,"-1"-1"1,0 1-11,1 0 0,-1-18 11,18 17-11,0 1 21,-18 0-21,1 17 10,-1-35-9,18 18-3,0-1 4,-17-17-2,17 18 12,0-1 18,0 1-19,-18 0-1,0 17 1,18-17 10,0-1-10,-17 1-11,17 0 10,0-1 0,0 1 1,0-1 0,-18-17 11,18 18-23,0 0 11,0-1 0,-18 1-8,18 0 19,-17 17-12,17-17 11,0-1 0,0 1 231,17-18-251,-17 17 9,18 1-8,0-18-1,-1 18 11,1-18-1,-18 17-10,18 1 1,-1 0 20,1-18-21,-1 17 11,1-17-11,-18 18 1,18-18-3,-1 18 4,1-18 17,0 0-8,-18 17-9,17-17-2,1 0 1,0 0-2,-1 0 2,1 0-1,0 18 1,-1-18-1,1 0-1,35 0 0,-36 0 4,19 18-4,-1-18 2,18 0-1,-18 0 1,0 0-1,18 0 0,-17 0 0,-19 0 2,1 0-3,-1 0 0,1 17 3,17-17-1,1 0-2,17 0 1,0 18 0,-18-18 0,0 0 1,0 0 0,1 0-2,-1 0 2,18 17-2,0-17 2,0 0-1,-18 0 1,18 0-2,-36 0 2,19 0-2,-19 0 2,19 0-1,-1 0 0,-17 18 1,17-18-1,0 0 0,-17 0 0,-1 0 0,19 0 1,-1 18-2,0-18 300,36 0-300,35 0 1,-36 17 0,18-17 1,36 0-1,-18 0 0,-18 0 0,-18 0 0,-17 0 0,-17 0 0,17 0 0,17 0 0,-17 0 1,0 0 5,18 0 0,-19 0-15,-16 0 15,-1 0-15,18 0 14,17-17 2,-34 17-16,17-18 14,-36 18-13,1 0 13,0 0 3,-1-18-2,1 18 1,-1 0 9,1-17-4,0-1-12,-1 18 11,1 0-10,0 0-1,-1-17 0,19 17 10,-19 0-9,1 0 0,0 0-1,17 0 0,-18 0 0,1 0 0,0 0 0,-1 0 0,1 0 1,0 0-2,-1 0 3,1 0-3,17-18 1,-17 18 0,17-18 11,-17 18-1,-18-17-10,17 17 82,-17-18-21,0 0 31,0 1 62,0-1-14</inkml:trace>
    </iact:actionData>
  </iact:action>
  <iact:action type="add" startTime="22393">
    <iact:property name="dataType"/>
    <iact:actionData xml:id="d5">
      <inkml:trace xmlns:inkml="http://www.w3.org/2003/InkML" xml:id="stk5" contextRef="#ctx0" brushRef="#br0">3581 9878 0,'-18'17'51,"0"1"-30,1 0-10,17-1-1,0 1 10,-18 0 1,18-1-10,0 1 10,0 0-1,-17-18-10,17 17 1,0 1 9,0-1-10,-18-17 1,18 18-1,0 0 32,0-1-9,0 1-15,0 0-2,0-1 1,0 1-16,0 0 15,18-1-15,-18 1 14,0-1 1,17 19 2,1-19-2,-1 1 1,-17 0-16,0-1 15,18-17 0,-18 18-15,35 0 15,-17-1 0,17 1 1,-17 0-16,17-1 14,-17-17 3,-1 18-17,1-18 17,0 0-8,-1 17 0,1-17 0,17 18-1,-17-18 3,0 0-2,17 0 0,-18 18 11,1-18-11,0 0 0,-1 0 0,1 0 1,0 0-1,-1 0 10,1-18-10,17 0 11,-35 1-11,36-1 0,-36 1 0,35 17 0,-35-18 3,17 18 5,-17-18-8,18 18 52,0 0-52,-18-17 1,17 17-1,1 0 73,-18-18-62,18 18-10,-1 0 9</inkml:trace>
    </iact:actionData>
  </iact:action>
  <iact:action type="add" startTime="25049">
    <iact:property name="dataType"/>
    <iact:actionData xml:id="d6">
      <inkml:trace xmlns:inkml="http://www.w3.org/2003/InkML" xml:id="stk6" contextRef="#ctx0" brushRef="#br0">4516 10478 0,'0'17'72,"17"-17"-62,-17 18 1,18-1 0,-18 1-1,17-18 1,1 18-3,-18-1 14,18 1-12,17 0 12,-17-18-4,-1 17-6,1-17-2,0 18 0,-1-18 0,1 0 1,0 0-1,-1 0 1,1 0-1,17 18 9,-17-18 3,-1 0-11,1 0 10,0 0-12,-1 0 1,19 0 11,-19 0-12,1 0 3,-1 0-2,19 0 0,-1 0-1,-17 0 3,-1 0-2,19 0-1,-1 0 1,-18 0-1,1 0 3,0 0-3,17 0 14,-17 0 17,-1 0-19,-17-18-11,18 18 0,0-18 0,-1 18 21,1 0 0,0-17-11,-1 17-11,1 0 34,-1-18 174,1 18 56,0-18-256,-1 18 136,-17-17-142,18-1 74,0 18-57,-1 0 3,-17-18 44,18 18-58,0 0 87</inkml:trace>
    </iact:actionData>
  </iact:action>
  <iact:action type="add" startTime="90545">
    <iact:property name="dataType"/>
    <iact:actionData xml:id="d7">
      <inkml:trace xmlns:inkml="http://www.w3.org/2003/InkML" xml:id="stk7" contextRef="#ctx0" brushRef="#br0">4039 11659 0,'18'0'52,"0"0"-43,-1 0 3,36 0-2,0 0 0,0 0 0,0 0 1,0 0 0,0 0-1,0 0 0,-18 0 0,0 0 1,0 0-2,-17 0 0,0 0 3</inkml:trace>
    </iact:actionData>
  </iact:action>
  <iact:action type="add" startTime="97529">
    <iact:property name="dataType"/>
    <iact:actionData xml:id="d8">
      <inkml:trace xmlns:inkml="http://www.w3.org/2003/InkML" xml:id="stk8" contextRef="#ctx0" brushRef="#br0">7020 11624 0,'18'0'73,"0"0"-63,17 0 0,0 0 0,18 0 1,18 0-2,-1 0 2,18 0-1,-17 0 0,-18 0 1,0 0-2,0 0 1,0 0 0,-1 0 0,19 0 1,-18 0-1,-18 0 0,1 18 0,-19-18 1,18 17-2</inkml:trace>
    </iact:actionData>
  </iact:action>
  <iact:action type="add" startTime="108593">
    <iact:property name="dataType"/>
    <iact:actionData xml:id="d9">
      <inkml:trace xmlns:inkml="http://www.w3.org/2003/InkML" xml:id="stk9" contextRef="#ctx0" brushRef="#br0">10566 11165 0,'-36'53'31,"-16"0"-14,-19 18 0,-35-1-16,36 19 4,-1-37 6,-17-16 5,35-1 1,0 0-17,53-17 233,18-18-224,17 18 15,0-1-23,18 1 6,-18-18 3,18 18 6,-17-1 0,16-17-15,1 0 15,-17 18 0,-1-1-15,0-17 16,-17 0-16,17 0 14,-17 0 185</inkml:trace>
    </iact:actionData>
  </iact:action>
  <iact:action type="add" startTime="110017">
    <iact:property name="dataType"/>
    <iact:actionData xml:id="d10">
      <inkml:trace xmlns:inkml="http://www.w3.org/2003/InkML" xml:id="stk10" contextRef="#ctx0" brushRef="#br0">11042 11342 0,'-18'35'30,"-17"0"-19,17 18 0,-17 0-1,17 18 0,1-36 9,-1 0-18,1-17 15,17 0 0</inkml:trace>
    </iact:actionData>
  </iact:action>
  <iact:action type="add" startTime="111152">
    <iact:property name="dataType"/>
    <iact:actionData xml:id="d11">
      <inkml:trace xmlns:inkml="http://www.w3.org/2003/InkML" xml:id="stk11" contextRef="#ctx0" brushRef="#br0">11448 11395 0,'0'17'10,"0"19"-1,0-19 3,0 19-2,0-19 0,0 18 1,17 1-3,-17 17 5,0-18-3,0 0-1,0-17 1,0 0 1</inkml:trace>
    </iact:actionData>
  </iact:action>
  <iact:action type="add" startTime="111978">
    <iact:property name="dataType"/>
    <iact:actionData xml:id="d12">
      <inkml:trace xmlns:inkml="http://www.w3.org/2003/InkML" xml:id="stk12" contextRef="#ctx0" brushRef="#br0">11765 11624 0,'0'35'8,"18"1"13,-18-19 0,0 1 0,0 0-11,0-1 20,0 1 63</inkml:trace>
    </iact:actionData>
  </iact:action>
  <iact:action type="add" startTime="112890">
    <iact:property name="dataType"/>
    <iact:actionData xml:id="d13">
      <inkml:trace xmlns:inkml="http://www.w3.org/2003/InkML" xml:id="stk13" contextRef="#ctx0" brushRef="#br0">11765 11465 0</inkml:trace>
    </iact:actionData>
  </iact:action>
  <iact:action type="add" startTime="113980">
    <iact:property name="dataType"/>
    <iact:actionData xml:id="d14">
      <inkml:trace xmlns:inkml="http://www.w3.org/2003/InkML" xml:id="stk14" contextRef="#ctx0" brushRef="#br0">12030 11271 0,'35'0'43,"-35"18"-25,18 0-17,-1-1 14,19 18 2,-1 1-16,0 17 15,-17 0-14,-1-18 12,-17-18 3,18-17 116,0 0-79,-1 0-3,-34 18 64,-1 0-108,-17 35 5,-18-18-2,0 18 1,0 0-1,18-18 0,-1 18 1,19-53 0,17 18-1</inkml:trace>
    </iact:actionData>
  </iact:action>
  <iact:action type="add" startTime="117461">
    <iact:property name="dataType"/>
    <iact:actionData xml:id="d15">
      <inkml:trace xmlns:inkml="http://www.w3.org/2003/InkML" xml:id="stk15" contextRef="#ctx0" brushRef="#br0">8449 11236 0,'0'0'1,"0"35"6,0 18 15,0 0-21,18-18 15,-1 1 0,-17-19-15,18 19 15,-18-19-7,0 1 2,0-1 19,0 1-28,0 0 29,-18-18-22,18 17 15,-17 1-4,17 0 10,-18-18-8,-17 0-2,17 17 10,0-17 2,-17 0-3,18 0-7,-1 0-1,0 0-11,1 0 15,-1 0 3</inkml:trace>
    </iact:actionData>
  </iact:action>
  <iact:action type="add" startTime="118808">
    <iact:property name="dataType"/>
    <iact:actionData xml:id="d16">
      <inkml:trace xmlns:inkml="http://www.w3.org/2003/InkML" xml:id="stk16" contextRef="#ctx0" brushRef="#br0">8714 11448 0,'0'17'11,"0"1"9,0 0-9,0-1-1,0 1 1,0-1-1,17-17 0,-17 18 1,18 0-1,0-18 10,-18 17-8,17-17 8,1 0 2,-1 0 7,1 0 34,0 0-16,-1 0-30,1 0 1,-18-17-8,0-1-1,18 0 12,-18 1 10,0-1 13,0 1-27,0-1 49,0 0-27</inkml:trace>
    </iact:actionData>
  </iact:action>
  <iact:action type="add" startTime="120089">
    <iact:property name="dataType"/>
    <iact:actionData xml:id="d17">
      <inkml:trace xmlns:inkml="http://www.w3.org/2003/InkML" xml:id="stk17" contextRef="#ctx0" brushRef="#br0">9155 11448 0,'-18'0'52,"0"0"-32,18 17-8,0 1 79,0 0-59,0-1-21,0 1 9,0-1 21,18 1 0,0-18-21,-1 0 32,1 0 11,0 0-23,-18-18 22,0 1-30,0-1 65,0 1-80,0-1 0,0 53 223,17-35-230,-17 18 0,0-1 1,18 1-1,-18 0 21</inkml:trace>
    </iact:actionData>
  </iact:action>
  <iact:action type="add" startTime="122137">
    <iact:property name="dataType"/>
    <iact:actionData xml:id="d18">
      <inkml:trace xmlns:inkml="http://www.w3.org/2003/InkML" xml:id="stk18" contextRef="#ctx0" brushRef="#br0">9419 11501 0,'0'17'31,"0"1"-21,0-1 0,0 1 11,0 0-11,0-1 10,0 1 2,0-36 196,0 1-209,0-19 12,0 19 0,0-1-12,0 1 12,18-1-12,-1 18 22,1-18-9,0 18-11,-1 0 10,1 0 20,0 0 41,-1 0-62,1 0 41,-18 18-41,0 0-9,0-1-1,18 1 11,-18-1 0,0 1-12,0 0 54,0-1 236</inkml:trace>
    </iact:actionData>
  </iact:action>
  <iact:action type="add" startTime="137245">
    <iact:property name="dataType"/>
    <iact:actionData xml:id="d19">
      <inkml:trace xmlns:inkml="http://www.w3.org/2003/InkML" xml:id="stk19" contextRef="#ctx0" brushRef="#br0">3563 13053 0,'35'0'72,"18"0"-62,-17 0 1,16 0 0,-16 17-1,-1-17 0,0 0-2,1 0 5,-1 0-4,0 0 2,18 0-1,0 0 0,0 0 0,0 0 1,0 0-1,-18 0-1,0 0 2,-17 0 0,0 0-1,17 0 0,-18 0 1,1 0-1,0 0 1,-1 0 113,19 0-114,-19 0 0,19 0 0,-1 0 1,0 0-1,-17 0 1,17 0 0,0-17-1,-17 17-1,0 0 2,-1 0-1,19 0 1,-1 0 9,-18 0-1,1 0 2,0 0 10,-18-18 84,17 18-74,1 0 20,-18-17-50,18 17 20,-1 0 0,1 0 2,0 0-13,-1 0 10,-17-18 154,0-17-172,18 17 9,-1 0-1</inkml:trace>
    </iact:actionData>
  </iact:action>
  <iact:action type="add" startTime="141268">
    <iact:property name="dataType"/>
    <iact:actionData xml:id="d20">
      <inkml:trace xmlns:inkml="http://www.w3.org/2003/InkML" xml:id="stk20" contextRef="#ctx0" brushRef="#br0">5345 12806 0,'0'17'72,"0"1"-63,0 17 12,17-17 0,1 17-20,-18-17 14,0 0 1,35-1-15,-35 1 15,18 0-15,-1-1 15,19 1 0,-19-1-15,19 19 15,-1-19 0,-17 19-15,-1-36 15,1 0-15,-18 17 15,17-17 1,1 0-17,0 0 18,-1 0 23,1 0 204,0-35-236,-18 17 2,17 1-2,1-19 1,0 36 2,-1-35-3,-17 18 13,18 17-12,-18-18 10,35 18-10,-17-18 11,-1 1-2,1 17 13,0-18-22,-18 0 12,17 18-14,-17-17 37</inkml:trace>
    </iact:actionData>
  </iact:action>
  <iact:action type="add" startTime="143970">
    <iact:property name="dataType"/>
    <iact:actionData xml:id="d21">
      <inkml:trace xmlns:inkml="http://www.w3.org/2003/InkML" xml:id="stk21" contextRef="#ctx0" brushRef="#br0">6597 12735 0,'18'0'53,"-18"18"-35,35 0-8,-17-1 12,-1 1-13,1-1 16,-1-17-8,-17 18-16,18 0 19,0-18 1,-1 17-10,1 1 8,0 0 2,-1-1-11,-17 1 0,18-18 0,-18 18 1,18-18-1,-18 17 0,35 1 3,-35 0 3,17-18-13,-17 17 11,36 1-8,-19-1 21,1 1-9,0 0-17,-1-18 6,1 17 3,0 1 5,-1-18 2,1 35-16,17-17 18,-17 0 2,17-1-11,0-17 0,-17 18 0,35-1 0,-35 1 0,-1-18 0,1 0 0,-1 18 0,1-18 0,17 17-1,1 1 2,-19 0 0,19-1-1,16 1 1,-16-18-2,-1 35 2,0-17-2,1-18 1,16 0 1,1 0 0,0 0-2,0 0 2,-17 0-1,-19 0 1,1 0-2,-1 0 1,1 0 308,17 0-307,1 0-1,17 0-1,17 0 1,1 17-1,-1-17 3,-17 0-2,18 0 1,17 0-2,-53 0 2,18 0-1,-18 0 1,1 0-1,-1 0 0,0 0 1,0 0-1,18 0-1,-17 0 3,-1 0-2,0 0 1,0 0-3,1 0 3,-19 0 0,36 0 0,-17 0-2,-1 0 2,0 0-1,0 18 1,1-18-1,17 0 0,-18 0-1,0 0 2,0 0-1,18 0 0,0 0 0,0 0 1,18-18 0,-18 1-2,0 17 1,-36-18 1,1 18-2,-18-17 12,18 17-10,-1-18-1,1 0 0,17-17 11,-17 35-12,-1-35 3,36 17-3,-35-17 2,0 17-1,17 1 0,0-1 11,-35 0-11,18 18 0,17-17 1,-17-1-1,17 18 1,-17-18-2,-1 1 2,1 17-1,-18-18 0,17 18 1,1-18-1,0 1 0,-1-18 1,19 17-1,-36 0 1,17 18-2,1 0 1,-18-17 0,18 17 82,-18-18-82,17 18 0</inkml:trace>
    </iact:actionData>
  </iact:action>
</iact:actions>
</file>

<file path=ppt/ink/inkAction7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18-05-14T05:40:25.62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07.19895" units="1/cm"/>
          <inkml:channelProperty channel="Y" name="resolution" value="190.46512" units="1/cm"/>
          <inkml:channelProperty channel="T" name="resolution" value="1" units="1/dev"/>
        </inkml:channelProperties>
      </inkml:inkSource>
      <inkml:timestamp xml:id="ts1" timeString="2018-05-14T05:40:25.620"/>
    </inkml:context>
  </inkml:definitions>
  <iact:action type="add" startTime="30414">
    <iact:property name="dataType"/>
    <iact:actionData xml:id="d0">
      <inkml:trace xmlns:inkml="http://www.w3.org/2003/InkML" xml:id="stk0" contextRef="#ctx0" brushRef="#br0">13723 7743 0,'-18'-17'49,"18"-1"-32,-17-17-1,-18-18-15,17-18 14,-17 36-12,17 18 11,-17-19-9,-1 19 8,19 17-4,-19 0 15,1 0-23,0 0 15,17 0-15,1 0 14,-1 0 2,-17 0-16,17 0 14,0 0-12,1 0 16,-1 0 14,1 0-12,-1 35-11,18-17 0,-18 17 0,1 18 0,-19 0 1,36 0-2,-17-1 1,17-34 2,-18 17-1,18 1-1,0-1 0,18-17 0,-18 17 1,35 0-1,-17-17 0,17 35 0,-17-36 2,-1 1-3,18 0 2,-17-1-3,0-17 4,-1 18 7,1-18-9,0 0 11,-1 0-10,1 0 11,0 0-2</inkml:trace>
    </iact:actionData>
  </iact:action>
  <iact:action type="add" startTime="31834">
    <iact:property name="dataType"/>
    <iact:actionData xml:id="d1">
      <inkml:trace xmlns:inkml="http://www.w3.org/2003/InkML" xml:id="stk1" contextRef="#ctx0" brushRef="#br0">14199 7320 0,'-17'18'11,"17"-1"11,0 1-13,0 0 32,0-1-30,-18 1-1,18 0 0,0 17-2,0-17 12,0-1-9,-18 1 3,18-1 6,0 1 1,0 0-13,0-1 13,0 1-1,18-18-10,0 18 10,17-18 0,-17 0-9,-1 0-1,19 17 1,16-17-2,-34 0 1,0 0 1,-1 0-1,1 0 10,-18 18-10,0 0 0,0-1 11,0 1-1,0-1 1,0 1-10,0 0-2,0-1 2,0 1-2,-35 0 3,17-1-3,-17 1 1,-36 17-1,18-17 3,0-18-2,36 0 0,-19 18 0,1-1 1</inkml:trace>
    </iact:actionData>
  </iact:action>
  <iact:action type="add" startTime="33295">
    <iact:property name="dataType"/>
    <iact:actionData xml:id="d2">
      <inkml:trace xmlns:inkml="http://www.w3.org/2003/InkML" xml:id="stk2" contextRef="#ctx0" brushRef="#br0">14975 7426 0,'-17'0'18,"-1"0"-1,1 0 0,17 18 61,0-1-56,0 19-21,0-19 19,0 18-12,0-17 13,0 0 32,0-1-2,-18-17-41,18 18-1,0 0 22,0-1-10,0 1-1,0 0 1,0-1-11,0 1 0,18-1 11,-1-17-12,1 0 13,-1 0-2,1 18 1,0-18 9,-1 0-19,-17 18-3,18-18 4,-18 17-2,18-17 0,-18 18 33,0 0-5,0-1-17,0 1-10,0 0 10,0-1-1,0 1-9,-36 0-1,19-18-1,-1 17 0,0-17 2,1 18-2,-1-18 3,-17 0 9,35 17-11,-18-17 0,1 18 12,-1 0-2</inkml:trace>
    </iact:actionData>
  </iact:action>
  <iact:action type="add" startTime="35428">
    <iact:property name="dataType"/>
    <iact:actionData xml:id="d3">
      <inkml:trace xmlns:inkml="http://www.w3.org/2003/InkML" xml:id="stk3" contextRef="#ctx0" brushRef="#br0">14252 7338 0,'18'0'102,"0"0"-82,-1 0-10,1 0 1,17 0 9,-17 0 0,-1 0 0,1 0 12,0 17-12</inkml:trace>
    </iact:actionData>
  </iact:action>
  <iact:action type="add" startTime="37117">
    <iact:property name="dataType"/>
    <iact:actionData xml:id="d4">
      <inkml:trace xmlns:inkml="http://www.w3.org/2003/InkML" xml:id="stk4" contextRef="#ctx0" brushRef="#br0">14958 7426 0,'17'0'29,"1"0"-10,0 0-6,-1 0-3,19 0 1,-19 0-1,1 0 0,0 0 1,-1 0-1,1 0 1,-1 0-1,19 0 0,-19 0 1,1 0 3,0 0-9</inkml:trace>
    </iact:actionData>
  </iact:action>
  <iact:action type="add" startTime="39553">
    <iact:property name="dataType"/>
    <iact:actionData xml:id="d5">
      <inkml:trace xmlns:inkml="http://www.w3.org/2003/InkML" xml:id="stk5" contextRef="#ctx0" brushRef="#br0">12859 7743 0,'-18'0'21,"-35"0"-12,0 0 3,-70 0-3,17 0 2,-70 0-1,34-17 0,54 17 0,-35 0 1,52 0-2,-35-18 2,36 18 0,-18 0-1,-18-17 0,18 17 0,-18-18 0,0 0 0,0 1 1,18 17-2,17-18 3,1 18-2,17 0 1,18-18-1,-1 18 1</inkml:trace>
    </iact:actionData>
  </iact:action>
  <iact:action type="add" startTime="41391">
    <iact:property name="dataType"/>
    <iact:actionData xml:id="d6">
      <inkml:trace xmlns:inkml="http://www.w3.org/2003/InkML" xml:id="stk6" contextRef="#ctx0" brushRef="#br0">10971 7179 0,'-53'18'60,"1"35"-49,-37 17-1,-16-17 1,34-18-1,36 1 0,-1-19 1,1 19-1,18-19 11,-1 1 230,0-18-234,18 17-1,-17-17 1,34 36 261,1-19-269,17 36 1,36 35 1,-1 1-1,54 34-1,-18-17 14,-1 0-22,1 0 6,0-18 4,-18 0 3,0-17 3,-35-36-16,18 18 14,-36-36 3,-17 1-18,-1-18 16</inkml:trace>
    </iact:actionData>
  </iact:action>
  <iact:action type="add" startTime="46865">
    <iact:property name="dataType"/>
    <iact:actionData xml:id="d7">
      <inkml:trace xmlns:inkml="http://www.w3.org/2003/InkML" xml:id="stk7" contextRef="#ctx0" brushRef="#br0">20126 14499 0,'0'18'20,"0"52"-10,0 36 0,0-18 1,0 36 0,0-1 0,0-34-2,0-19 2,0-17-2,0 18 3,0-1-4,0-17 17,0 18-24,0-36 15,0 18-15,0-36 81,0 1-66,0 0 1,0-1-16</inkml:trace>
    </iact:actionData>
  </iact:action>
  <iact:action type="add" startTime="47830">
    <iact:property name="dataType"/>
    <iact:actionData xml:id="d8">
      <inkml:trace xmlns:inkml="http://www.w3.org/2003/InkML" xml:id="stk8" contextRef="#ctx0" brushRef="#br0">20567 14623 0,'0'0'1,"-18"123"4,18-17 6,0-35 5,0-1 1,0 1-16,0 34 15,0-34-15,0-18 14,0 0 2,0-18-16,0-17 16,0-1-15</inkml:trace>
    </iact:actionData>
  </iact:action>
  <iact:action type="add" startTime="48649">
    <iact:property name="dataType"/>
    <iact:actionData xml:id="d9">
      <inkml:trace xmlns:inkml="http://www.w3.org/2003/InkML" xml:id="stk9" contextRef="#ctx0" brushRef="#br0">20161 15240 0,'53'0'9,"-18"0"1,18 0 0,0 0 2,-17 0-2,16-18 0,-16 18 0,-1 0 1,0 0-1,-17 0 0,0 0 0,-1 0 1,1 0 63,17-17-58,-17 17 7</inkml:trace>
    </iact:actionData>
  </iact:action>
  <iact:action type="add" startTime="49968">
    <iact:property name="dataType"/>
    <iact:actionData xml:id="d10">
      <inkml:trace xmlns:inkml="http://www.w3.org/2003/InkML" xml:id="stk10" contextRef="#ctx1" brushRef="#br0">21304 14370 0,'0'0'6,"0"0"1,0 0 1,0 0-1,0 0 1,0 0 0,-41 70-1,24-5 1,9 14 0,33 5 2,-9 23-4,-7 4 2,-1-13-1,-8-9 1,8 27 0,-8-14 0,0-23 0,17-4-1,-26 8 1,9-17 0,0-1 0,0 0 0,0-14 0,9-9 0,-1 0-1,0-19 1,-8-9 0,9-9 0,24 46 0,-9-23-1,-15-10 1,-1-8-1,-8-10 1,0-10 0,0 10 0,0 0-1,0 0 0,0 0 2</inkml:trace>
    </iact:actionData>
  </iact:action>
  <iact:action type="add" startTime="50482">
    <iact:property name="dataType"/>
    <iact:actionData xml:id="d11">
      <inkml:trace xmlns:inkml="http://www.w3.org/2003/InkML" xml:id="stk11" contextRef="#ctx1" brushRef="#br0">20949 14640 0,'0'0'6,"0"0"2,0 0 0,0 0 0,0 0 1,0 0-2,0 0 0,0 0 1,0 0 1,0 0-1,41 0-2,17 0 2,0-5 0,8-4 1,8 0-1,-16-5-2,0 0 2,-8 0 0,8 4 0,-17-3 0,-8 3 0,17 1 0,-1-5 0,1 9-2,-9 1 3,1 8-2,-9 1 2,-17-5-2,26 9-1,-9-4 3,8 4-1,-16-4 0,0 0 0,8 8-1,-33-13 1,0 0-1,0 0 1,0 0 0</inkml:trace>
    </iact:actionData>
  </iact:action>
  <iact:action type="add" startTime="50982">
    <iact:property name="dataType"/>
    <iact:actionData xml:id="d12">
      <inkml:trace xmlns:inkml="http://www.w3.org/2003/InkML" xml:id="stk12" contextRef="#ctx1" brushRef="#br0">22338 14626 0,'0'0'6,"0"0"2,0 0 0,0 0 0,0 0-1,0 0 1,0 0 0,0 0 0,0 0-1,16 65 1,-16 33 0,9 4 4,-9 19-5,8 19-1,-8-15 1,-8-4 0,-9-14 2,34 0-2,-26-32 1,9-6-1,0-22 2,0-15 0,9-8-3,-9-15 2,0-4 0,0-1 0,0 1-1,8-24 1,33-27 0,-16-43 0,-17 6 1,-8-10-3,0-19 2,9-23 0,7 23 0,-41 24 0,9 9 1,32-9-1,-7 9 0,-1 9 0,0 19-1,1 23 0,-9 14 0,0 9 1,0 0-2,0 1 2,0 4 0,0 0 0,0 0 0,16 46-2,1 5 2,-1 15 0,9 3 1,25 6-1,-17-10-1,0-5 1,-8 6 0,-1 3 0,1-13-1,0-14 1,-8-5 0,-1-18 1,1-5-3,-9-5 1,0 0 1,-8-4 1,42-10-1,-9-4-1,0-28 0,8-24 1,0-4 1,-8-18-1,-8 3-1,0 6 1,0 9 0,-9 9 0,-7-4-1,7 4 1,-7 23 0,-1 15 0,0 4 0,-8 9-1,0 0 1,0 5 0,0 0 0,0-4 0,0 4-1,0 0 1,25 37 0,0 5 0,-9 23-1,26 0 1,-18-5 0,1 1 0,0-1-2,-8 33 3,-1 24-2,1-29 1,24-4 1,0-10-2,-24 15 1,8-1 0,-9-23 0,1-18 0,-1-1-1,-7-13 1,7-5 0,-8-19 0,-8-4-1,0-1 1,0-4 0,9-37 0,7-19-1,-16 56 1,0 0-1,0 0 1,0 0 0</inkml:trace>
    </iact:actionData>
  </iact:action>
  <iact:action type="add" startTime="52051">
    <iact:property name="dataType"/>
    <iact:actionData xml:id="d13">
      <inkml:trace xmlns:inkml="http://www.w3.org/2003/InkML" xml:id="stk13" contextRef="#ctx1" brushRef="#br0">24414 14556 0,'0'0'6,"0"0"2,0 0 0,0 0-1,0 0 1,0 0 0,16 75 0,-7-1-1,-9 38 2,8-15 0,-8-4-3,8 10 2,-8 36 0,-16-8-1,7 3 1,-24 1 0,42-4-1,-9-38 1,-17-19 1,17-27-2,8-19 1,-8-5 0,0-9-1,0-5 1,9-4 0,40-15 0,17-13-1,42-23 1,-42 18-1,25-10 2,-8 1-2,-9 5 1,1 4 0,7-19 0,26 33-1,-17-32 1,-9 46 0,-7 0 0,16 4 0,-42-4-1,-16 10 1,1-1 0,7-9 0,-16 28 0,-9-14-1,-7 0 1,-9-14 0,8 5 0,-8-1-1,0-4 1,0 5 0,0-5-1,0 0 1,0 0 0,0 0-1</inkml:trace>
    </iact:actionData>
  </iact:action>
  <iact:action type="add" startTime="52758">
    <iact:property name="dataType"/>
    <iact:actionData xml:id="d14">
      <inkml:trace xmlns:inkml="http://www.w3.org/2003/InkML" xml:id="stk14" contextRef="#ctx1" brushRef="#br0">22966 12491 0,'0'0'7,"0"0"1,0 0 0,25 60 0,-16 47 1,-9-18-2,8 8 2,25 15-3,-17 18 4,1-18-4,-9 32 5,1-4-7,-18-6 8,18-22-8,-9 4 9,-34 10-10,1-28 3,50-19 3,-1-19-1,-16-18-1,0 9 1,9-18 0,-9-15 0,0-8 1,0-6-3,8 1 2,17-5 0,24 14 3,-49-14-7,0 0 3,0 0 2,0 0-2</inkml:trace>
    </iact:actionData>
  </iact:action>
  <iact:action type="add" startTime="53181">
    <iact:property name="dataType"/>
    <iact:actionData xml:id="d15">
      <inkml:trace xmlns:inkml="http://www.w3.org/2003/InkML" xml:id="stk15" contextRef="#ctx1" brushRef="#br0">22925 12858 0,'0'0'6,"0"0"2,0 0 0,0 0 0,0 0-1,-41 75 0,-9 32 1,9-10 2,8-8-4,0 4 6,-9 14-8,-16 4 9,25-8-10,0-20 3,-8-13 4,33-9-3,-1-15 1,1-4 0,0-19 1,0-9-3,8-14 4,0 5-4,0-5 2,74-79-1,17-10 5,-91 89-8,0 0 2,0 0 3,0 0-2</inkml:trace>
    </iact:actionData>
  </iact:action>
  <iact:action type="add" startTime="53490">
    <iact:property name="dataType"/>
    <iact:actionData xml:id="d16">
      <inkml:trace xmlns:inkml="http://www.w3.org/2003/InkML" xml:id="stk16" contextRef="#ctx1" brushRef="#br0">22958 12942 0,'0'0'7,"0"0"0,0 0 0,0 0 1,0 0 0,0 0 0,0 0 0,0 0-1,0 0 1,42 46 0,-9 6 0,0-1 0,0-14-1,0-4 2,-17-10-2,1-9 1,8 4-1,16 6 1,0-1 0,-7 5 0,-1 0 0,16 0-1,-7 13 1,-9 6 0,8 0 0,-8-6-1,-8-13 1,8 10 0,0-11 0,0 1 0,-8-4-1,0-6 1,0 1 0,-1-10 0,-7 0 0,-9 1-1,9-1 1,-17-9 0,0 0 0,0 0 0,0 0-2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11/relationships/inkAction" Target="../ink/inkAction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1/relationships/inkAction" Target="../ink/inkAction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1/relationships/inkAction" Target="../ink/inkAction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1/relationships/inkAction" Target="../ink/inkAction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1/relationships/inkAction" Target="../ink/inkAction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1/relationships/inkAction" Target="../ink/inkAction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1/relationships/inkAction" Target="../ink/inkAction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Tecnologías para el Desarrollo Web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Ing. José Luis Pérez Trujillo</a:t>
            </a:r>
          </a:p>
        </p:txBody>
      </p:sp>
    </p:spTree>
    <p:extLst>
      <p:ext uri="{BB962C8B-B14F-4D97-AF65-F5344CB8AC3E}">
        <p14:creationId xmlns:p14="http://schemas.microsoft.com/office/powerpoint/2010/main" val="220660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57"/>
    </mc:Choice>
    <mc:Fallback xmlns="">
      <p:transition spd="slow" advTm="254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433" y="-71795"/>
            <a:ext cx="10571998" cy="970450"/>
          </a:xfrm>
        </p:spPr>
        <p:txBody>
          <a:bodyPr/>
          <a:lstStyle/>
          <a:p>
            <a:r>
              <a:rPr lang="es-MX" dirty="0"/>
              <a:t>Práctica HTML5 .- </a:t>
            </a:r>
            <a:r>
              <a:rPr lang="es-MX" sz="2000" dirty="0"/>
              <a:t>tiempo estimado 30 min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689" t="4722" r="71014" b="5615"/>
          <a:stretch/>
        </p:blipFill>
        <p:spPr>
          <a:xfrm>
            <a:off x="1433384" y="919310"/>
            <a:ext cx="2833816" cy="58111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6419" t="75165" r="69460" b="6817"/>
          <a:stretch/>
        </p:blipFill>
        <p:spPr>
          <a:xfrm>
            <a:off x="5750011" y="2972288"/>
            <a:ext cx="4641522" cy="166561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50011" y="898655"/>
            <a:ext cx="5078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Crear una página HTML5 con el siguiente código para mostrar como se da estructura mediante CSS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3" name="Entrada de lápiz 2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753000" y="2584440"/>
              <a:ext cx="5521680" cy="3202200"/>
            </p14:xfrm>
          </p:contentPart>
        </mc:Choice>
        <mc:Fallback xmlns="">
          <p:pic>
            <p:nvPicPr>
              <p:cNvPr id="3" name="Entrada de lápiz 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43640" y="2575080"/>
                <a:ext cx="5540400" cy="32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19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63"/>
    </mc:Choice>
    <mc:Fallback xmlns="">
      <p:transition spd="slow" advTm="62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dirty="0"/>
              <a:t>Dirigido a Alumnos de la materia de Aplicación de las Tecnologías de Información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contenido de esta presentación es reforzar los temas incluidos en la fase 4 de la materia de Aplicación de las Tecnologías de Información.</a:t>
            </a:r>
          </a:p>
        </p:txBody>
      </p:sp>
    </p:spTree>
    <p:extLst>
      <p:ext uri="{BB962C8B-B14F-4D97-AF65-F5344CB8AC3E}">
        <p14:creationId xmlns:p14="http://schemas.microsoft.com/office/powerpoint/2010/main" val="20505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2"/>
    </mc:Choice>
    <mc:Fallback xmlns="">
      <p:transition spd="slow" advTm="58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Tecnologías Web actuales (2018)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Principalmente:</a:t>
            </a:r>
          </a:p>
          <a:p>
            <a:pPr marL="0" indent="0">
              <a:buNone/>
            </a:pPr>
            <a:endParaRPr lang="es-MX" dirty="0"/>
          </a:p>
          <a:p>
            <a:pPr lvl="1"/>
            <a:r>
              <a:rPr lang="es-MX" dirty="0" err="1"/>
              <a:t>Html</a:t>
            </a:r>
            <a:endParaRPr lang="es-MX" dirty="0"/>
          </a:p>
          <a:p>
            <a:pPr lvl="1"/>
            <a:r>
              <a:rPr lang="es-MX" dirty="0" err="1"/>
              <a:t>Javascript</a:t>
            </a:r>
            <a:endParaRPr lang="es-MX" dirty="0"/>
          </a:p>
          <a:p>
            <a:pPr lvl="1"/>
            <a:r>
              <a:rPr lang="es-MX" dirty="0"/>
              <a:t>Lenguajes de servidor</a:t>
            </a:r>
          </a:p>
          <a:p>
            <a:pPr lvl="1"/>
            <a:r>
              <a:rPr lang="es-MX" dirty="0"/>
              <a:t>Hojas de estilo (CSS)</a:t>
            </a:r>
          </a:p>
        </p:txBody>
      </p:sp>
    </p:spTree>
    <p:extLst>
      <p:ext uri="{BB962C8B-B14F-4D97-AF65-F5344CB8AC3E}">
        <p14:creationId xmlns:p14="http://schemas.microsoft.com/office/powerpoint/2010/main" val="209697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101"/>
    </mc:Choice>
    <mc:Fallback xmlns="">
      <p:transition spd="slow" advTm="21810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HTML5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err="1"/>
              <a:t>HyperText</a:t>
            </a:r>
            <a:r>
              <a:rPr lang="es-MX" dirty="0"/>
              <a:t> </a:t>
            </a:r>
            <a:r>
              <a:rPr lang="es-MX" dirty="0" err="1"/>
              <a:t>Markup</a:t>
            </a:r>
            <a:r>
              <a:rPr lang="es-MX" dirty="0"/>
              <a:t> </a:t>
            </a:r>
            <a:r>
              <a:rPr lang="es-MX" u="sng" dirty="0" err="1"/>
              <a:t>Languaje</a:t>
            </a:r>
            <a:r>
              <a:rPr lang="es-MX" u="sng" dirty="0"/>
              <a:t>(HTML</a:t>
            </a:r>
            <a:r>
              <a:rPr lang="es-MX" dirty="0"/>
              <a:t>) es utilizado para definir el contenido y la estructura de una página web. La estructura básica de un documento HTML es: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&lt;!DOCTYPE </a:t>
            </a:r>
            <a:r>
              <a:rPr lang="es-MX" dirty="0" err="1"/>
              <a:t>html</a:t>
            </a:r>
            <a:r>
              <a:rPr lang="es-MX" dirty="0"/>
              <a:t>&gt;</a:t>
            </a:r>
          </a:p>
          <a:p>
            <a:pPr marL="0" indent="0">
              <a:buNone/>
            </a:pPr>
            <a:r>
              <a:rPr lang="es-MX" dirty="0"/>
              <a:t>&lt;</a:t>
            </a:r>
            <a:r>
              <a:rPr lang="es-MX" dirty="0" err="1"/>
              <a:t>html</a:t>
            </a:r>
            <a:r>
              <a:rPr lang="es-MX" dirty="0"/>
              <a:t>&gt;</a:t>
            </a:r>
          </a:p>
          <a:p>
            <a:pPr marL="0" indent="0">
              <a:buNone/>
            </a:pPr>
            <a:r>
              <a:rPr lang="es-MX" dirty="0"/>
              <a:t>&lt;head&gt;&lt;</a:t>
            </a:r>
            <a:r>
              <a:rPr lang="es-MX" dirty="0" err="1"/>
              <a:t>title</a:t>
            </a:r>
            <a:r>
              <a:rPr lang="es-MX" dirty="0"/>
              <a:t>&gt;Mi pagina&lt;/</a:t>
            </a:r>
            <a:r>
              <a:rPr lang="es-MX" dirty="0" err="1"/>
              <a:t>title</a:t>
            </a:r>
            <a:r>
              <a:rPr lang="es-MX" dirty="0"/>
              <a:t>&gt;&lt;/head&gt;</a:t>
            </a:r>
          </a:p>
          <a:p>
            <a:pPr marL="0" indent="0">
              <a:buNone/>
            </a:pPr>
            <a:r>
              <a:rPr lang="es-MX" dirty="0"/>
              <a:t>&lt;body&gt;</a:t>
            </a:r>
          </a:p>
          <a:p>
            <a:pPr marL="0" indent="0">
              <a:buNone/>
            </a:pPr>
            <a:r>
              <a:rPr lang="es-MX" dirty="0"/>
              <a:t>&lt;/body&gt;</a:t>
            </a:r>
          </a:p>
          <a:p>
            <a:pPr marL="0" indent="0">
              <a:buNone/>
            </a:pPr>
            <a:r>
              <a:rPr lang="es-MX" dirty="0"/>
              <a:t>&lt;/</a:t>
            </a:r>
            <a:r>
              <a:rPr lang="es-MX" dirty="0" err="1"/>
              <a:t>html</a:t>
            </a:r>
            <a:r>
              <a:rPr lang="es-MX" dirty="0"/>
              <a:t>&gt;</a:t>
            </a:r>
          </a:p>
          <a:p>
            <a:pPr marL="0" indent="0">
              <a:buNone/>
            </a:pPr>
            <a:r>
              <a:rPr lang="es-MX" dirty="0"/>
              <a:t>Las etiquetas son los elementos que permiten describir y dar estructura al documento HTML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4" name="Entrada de lápiz 3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907920" y="3873600"/>
              <a:ext cx="4432680" cy="1594080"/>
            </p14:xfrm>
          </p:contentPart>
        </mc:Choice>
        <mc:Fallback xmlns="">
          <p:pic>
            <p:nvPicPr>
              <p:cNvPr id="4" name="Entrada de lápiz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8560" y="3864240"/>
                <a:ext cx="4451400" cy="161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910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104"/>
    </mc:Choice>
    <mc:Fallback xmlns="">
      <p:transition spd="slow" advTm="151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Consideraciones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etiquetas pueden tener atributos</a:t>
            </a:r>
          </a:p>
          <a:p>
            <a:r>
              <a:rPr lang="es-MX" dirty="0"/>
              <a:t>Pueden estar identificados mediante la palabra id=“nombre”</a:t>
            </a:r>
          </a:p>
          <a:p>
            <a:r>
              <a:rPr lang="es-MX" dirty="0"/>
              <a:t>Los comentarios se crean mediante las &lt;!– comentario --&gt;</a:t>
            </a:r>
          </a:p>
          <a:p>
            <a:r>
              <a:rPr lang="es-MX" dirty="0"/>
              <a:t>Para dar formato al documento se debe utilizar CSS utilizando las etiquetas &lt;</a:t>
            </a:r>
            <a:r>
              <a:rPr lang="es-MX" dirty="0" err="1"/>
              <a:t>style</a:t>
            </a:r>
            <a:r>
              <a:rPr lang="es-MX" dirty="0"/>
              <a:t>&gt; estilos &lt;/</a:t>
            </a:r>
            <a:r>
              <a:rPr lang="es-MX" dirty="0" err="1"/>
              <a:t>style</a:t>
            </a:r>
            <a:r>
              <a:rPr lang="es-MX" dirty="0"/>
              <a:t>&gt;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4" name="Entrada de lápiz 3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295280" y="4400640"/>
              <a:ext cx="9017640" cy="609840"/>
            </p14:xfrm>
          </p:contentPart>
        </mc:Choice>
        <mc:Fallback xmlns="">
          <p:pic>
            <p:nvPicPr>
              <p:cNvPr id="4" name="Entrada de lápiz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5920" y="4391280"/>
                <a:ext cx="9036360" cy="6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05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30"/>
    </mc:Choice>
    <mc:Fallback xmlns="">
      <p:transition spd="slow" advTm="88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head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 </a:t>
            </a:r>
            <a:r>
              <a:rPr lang="es-MX" dirty="0" err="1"/>
              <a:t>title</a:t>
            </a:r>
            <a:endParaRPr lang="es-MX" dirty="0"/>
          </a:p>
          <a:p>
            <a:r>
              <a:rPr lang="es-MX" dirty="0"/>
              <a:t> meta </a:t>
            </a:r>
            <a:r>
              <a:rPr lang="es-MX" dirty="0" err="1"/>
              <a:t>charset</a:t>
            </a:r>
            <a:r>
              <a:rPr lang="es-MX" dirty="0"/>
              <a:t>=“utf-8”</a:t>
            </a:r>
          </a:p>
          <a:p>
            <a:r>
              <a:rPr lang="es-MX" dirty="0"/>
              <a:t> link</a:t>
            </a:r>
          </a:p>
          <a:p>
            <a:r>
              <a:rPr lang="es-MX" dirty="0"/>
              <a:t> script</a:t>
            </a:r>
          </a:p>
          <a:p>
            <a:endParaRPr lang="es-MX" dirty="0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4" name="Entrada de lápiz 3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870120" y="1403280"/>
              <a:ext cx="1473480" cy="3251520"/>
            </p14:xfrm>
          </p:contentPart>
        </mc:Choice>
        <mc:Fallback xmlns="">
          <p:pic>
            <p:nvPicPr>
              <p:cNvPr id="4" name="Entrada de lápiz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0760" y="1393920"/>
                <a:ext cx="1492200" cy="327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46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73"/>
    </mc:Choice>
    <mc:Fallback xmlns="">
      <p:transition spd="slow" advTm="49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Codificar elementos de texto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Encabezados</a:t>
            </a:r>
          </a:p>
          <a:p>
            <a:pPr marL="0" indent="0">
              <a:buNone/>
            </a:pPr>
            <a:r>
              <a:rPr lang="es-MX" dirty="0"/>
              <a:t>		&lt;h1&gt;, &lt;h2&gt;, &lt;h3&gt;, &lt;h4&gt;, &lt;h5&gt; y &lt;h6&gt;</a:t>
            </a:r>
          </a:p>
          <a:p>
            <a:r>
              <a:rPr lang="es-MX" dirty="0"/>
              <a:t>Párrafo</a:t>
            </a:r>
          </a:p>
          <a:p>
            <a:pPr marL="0" indent="0">
              <a:buNone/>
            </a:pPr>
            <a:r>
              <a:rPr lang="es-MX" dirty="0"/>
              <a:t>		&lt;p&gt;</a:t>
            </a:r>
          </a:p>
          <a:p>
            <a:pPr marL="0" indent="0">
              <a:buNone/>
            </a:pPr>
            <a:r>
              <a:rPr lang="es-MX" b="1" dirty="0">
                <a:solidFill>
                  <a:srgbClr val="FFFF00"/>
                </a:solidFill>
              </a:rPr>
              <a:t>Las etiquetas anteriores deben tener etiquetas de cierre</a:t>
            </a:r>
          </a:p>
          <a:p>
            <a:r>
              <a:rPr lang="es-MX" dirty="0"/>
              <a:t>Formatear texto</a:t>
            </a:r>
          </a:p>
          <a:p>
            <a:pPr marL="0" indent="0">
              <a:buNone/>
            </a:pPr>
            <a:r>
              <a:rPr lang="es-MX" dirty="0"/>
              <a:t> 		&lt;i&gt;, &lt;b&gt;, &lt;</a:t>
            </a:r>
            <a:r>
              <a:rPr lang="es-MX" dirty="0" err="1"/>
              <a:t>br</a:t>
            </a:r>
            <a:r>
              <a:rPr lang="es-MX" dirty="0"/>
              <a:t>&gt; (esta etiqueta no tiene cierre)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4" name="Entrada de lápiz 3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828800" y="3009960"/>
              <a:ext cx="8623800" cy="2324520"/>
            </p14:xfrm>
          </p:contentPart>
        </mc:Choice>
        <mc:Fallback xmlns="">
          <p:pic>
            <p:nvPicPr>
              <p:cNvPr id="4" name="Entrada de lápiz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9440" y="3000600"/>
                <a:ext cx="8642520" cy="234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17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784"/>
    </mc:Choice>
    <mc:Fallback xmlns="">
      <p:transition spd="slow" advTm="154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Estructurar el contenido de una página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FFFF00"/>
                </a:solidFill>
              </a:rPr>
              <a:t> &lt;div&gt; </a:t>
            </a:r>
            <a:r>
              <a:rPr lang="es-MX" dirty="0"/>
              <a:t>permite dividir el contenido de una página que pude ser formateada y posicionada con CSS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b="1" dirty="0">
                <a:solidFill>
                  <a:srgbClr val="FFFF00"/>
                </a:solidFill>
              </a:rPr>
              <a:t>&lt;</a:t>
            </a:r>
            <a:r>
              <a:rPr lang="es-MX" b="1" dirty="0" err="1">
                <a:solidFill>
                  <a:srgbClr val="FFFF00"/>
                </a:solidFill>
              </a:rPr>
              <a:t>span</a:t>
            </a:r>
            <a:r>
              <a:rPr lang="es-MX" b="1" dirty="0">
                <a:solidFill>
                  <a:srgbClr val="FFFF00"/>
                </a:solidFill>
              </a:rPr>
              <a:t>&gt; </a:t>
            </a:r>
            <a:r>
              <a:rPr lang="es-MX" dirty="0"/>
              <a:t>Permite identificar texto que puede ser formateado con CSS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4" name="Entrada de lápiz 3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438280" y="4896000"/>
              <a:ext cx="2197440" cy="1124280"/>
            </p14:xfrm>
          </p:contentPart>
        </mc:Choice>
        <mc:Fallback xmlns="">
          <p:pic>
            <p:nvPicPr>
              <p:cNvPr id="4" name="Entrada de lápiz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8920" y="4886640"/>
                <a:ext cx="2216160" cy="11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577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90"/>
    </mc:Choice>
    <mc:Fallback xmlns="">
      <p:transition spd="slow" advTm="75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Otras etiquetas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&lt;a </a:t>
            </a:r>
            <a:r>
              <a:rPr lang="es-MX" dirty="0" err="1"/>
              <a:t>href</a:t>
            </a:r>
            <a:r>
              <a:rPr lang="es-MX" dirty="0"/>
              <a:t>=“pagina.html”&gt;Enlace&lt;/a&gt;       Crea hipervínculo a la página </a:t>
            </a:r>
            <a:r>
              <a:rPr lang="es-MX" dirty="0" err="1"/>
              <a:t>espcificada</a:t>
            </a:r>
            <a:endParaRPr lang="es-MX" dirty="0"/>
          </a:p>
          <a:p>
            <a:r>
              <a:rPr lang="es-MX" dirty="0"/>
              <a:t>&lt;</a:t>
            </a:r>
            <a:r>
              <a:rPr lang="es-MX" dirty="0" err="1"/>
              <a:t>ul</a:t>
            </a:r>
            <a:r>
              <a:rPr lang="es-MX" dirty="0"/>
              <a:t>&gt;, &lt;</a:t>
            </a:r>
            <a:r>
              <a:rPr lang="es-MX" dirty="0" err="1"/>
              <a:t>ol</a:t>
            </a:r>
            <a:r>
              <a:rPr lang="es-MX" dirty="0"/>
              <a:t>&gt;, &lt;li&gt;						  Crea listas ordenadas y no ordenadas</a:t>
            </a:r>
          </a:p>
          <a:p>
            <a:r>
              <a:rPr lang="es-MX" dirty="0"/>
              <a:t>&lt;</a:t>
            </a:r>
            <a:r>
              <a:rPr lang="es-MX" dirty="0" err="1"/>
              <a:t>img</a:t>
            </a:r>
            <a:r>
              <a:rPr lang="es-MX" dirty="0"/>
              <a:t> </a:t>
            </a:r>
            <a:r>
              <a:rPr lang="es-MX" dirty="0" err="1"/>
              <a:t>src</a:t>
            </a:r>
            <a:r>
              <a:rPr lang="es-MX" dirty="0"/>
              <a:t>=“imagen.jpg”&gt;				  Inserta una imagen en el documento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4" name="Entrada de lápiz 3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251000" y="2781360"/>
              <a:ext cx="3588120" cy="2070360"/>
            </p14:xfrm>
          </p:contentPart>
        </mc:Choice>
        <mc:Fallback xmlns="">
          <p:pic>
            <p:nvPicPr>
              <p:cNvPr id="4" name="Entrada de lápiz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1640" y="2772000"/>
                <a:ext cx="3606840" cy="20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96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92"/>
    </mc:Choice>
    <mc:Fallback xmlns="">
      <p:transition spd="slow" advTm="153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TotalTime>1719</TotalTime>
  <Words>380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Citable</vt:lpstr>
      <vt:lpstr>Tecnologías para el Desarrollo Web</vt:lpstr>
      <vt:lpstr>Dirigido a Alumnos de la materia de Aplicación de las Tecnologías de Información </vt:lpstr>
      <vt:lpstr>Tecnologías Web actuales (2018)</vt:lpstr>
      <vt:lpstr>HTML5</vt:lpstr>
      <vt:lpstr>Consideraciones</vt:lpstr>
      <vt:lpstr>head</vt:lpstr>
      <vt:lpstr>Codificar elementos de texto</vt:lpstr>
      <vt:lpstr>Estructurar el contenido de una página</vt:lpstr>
      <vt:lpstr>Otras etiquetas</vt:lpstr>
      <vt:lpstr>Práctica HTML5 .- tiempo estimado 30 min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Tecnologías para el Desarrollo Web</dc:title>
  <dc:creator>Fapsi</dc:creator>
  <cp:lastModifiedBy>JOSE LUIS PEREZ</cp:lastModifiedBy>
  <cp:revision>52</cp:revision>
  <dcterms:created xsi:type="dcterms:W3CDTF">2017-10-22T04:24:45Z</dcterms:created>
  <dcterms:modified xsi:type="dcterms:W3CDTF">2020-05-04T05:45:45Z</dcterms:modified>
</cp:coreProperties>
</file>